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2" r:id="rId6"/>
    <p:sldId id="268" r:id="rId7"/>
    <p:sldId id="271" r:id="rId8"/>
  </p:sldIdLst>
  <p:sldSz cx="18288000" cy="10287000"/>
  <p:notesSz cx="9874250" cy="6797675"/>
  <p:defaultTextStyle>
    <a:defPPr>
      <a:defRPr lang="it-IT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816" y="-108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9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39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96014B4-8CBD-43FD-8FE9-B2AE860CDF15}" type="datetimeFigureOut">
              <a:rPr lang="it-IT"/>
              <a:pPr>
                <a:defRPr/>
              </a:pPr>
              <a:t>01/11/2020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670175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87425" y="3228975"/>
            <a:ext cx="7899400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83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9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592763" y="6456363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39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BAF3A3A-0356-4375-AA91-FAD1A8E4AB7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91621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73170614-C2ED-4900-AE4A-FA763BD6ED26}" type="slidenum">
              <a:rPr lang="it-IT" altLang="it-IT">
                <a:latin typeface="Calibri" pitchFamily="34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 altLang="it-IT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3971925"/>
            <a:ext cx="7143750" cy="63150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defTabSz="91439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-4763" y="-1588"/>
            <a:ext cx="18292763" cy="10288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defTabSz="91439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634225" y="2595604"/>
            <a:ext cx="11297246" cy="1806459"/>
          </a:xfrm>
        </p:spPr>
        <p:txBody>
          <a:bodyPr bIns="16328" anchor="b"/>
          <a:lstStyle>
            <a:lvl1pPr>
              <a:defRPr sz="57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2424555" y="3706388"/>
            <a:ext cx="13022262" cy="493889"/>
          </a:xfrm>
        </p:spPr>
        <p:txBody>
          <a:bodyPr tIns="16328">
            <a:normAutofit/>
          </a:bodyPr>
          <a:lstStyle>
            <a:lvl1pPr marL="0" indent="0" algn="l">
              <a:buNone/>
              <a:defRPr kumimoji="0" lang="en-US" sz="2500" b="0" i="0" u="none" strike="noStrike" kern="1200" cap="all" spc="71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9EC80-4BE3-4FED-845B-CC69C49A7AE9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4373D-48CE-4551-A043-0C2E58672B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7293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D7A0A-C3E6-42C4-9E9B-53182DBFB675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37198-DC6A-4FC2-82DA-B99563EF9AA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92976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9"/>
            <a:ext cx="4114800" cy="701754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9"/>
            <a:ext cx="12039600" cy="701754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27762-3EF5-4804-AAB6-4AAA63305A89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F3AE3-7FB2-4D96-BFB0-FDA3C5A260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77723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35094B-BCB1-40F1-978B-351BD1D6FC3C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64012A-C99B-4A4C-B405-56E3FC437B54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8703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2BE10-F7CD-4694-A3FE-B8176462DDC2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92A1D-9C00-4B75-B769-539D922AF42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7082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4763" y="-1588"/>
            <a:ext cx="18292763" cy="10288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defTabSz="91439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Triangle 6"/>
          <p:cNvSpPr/>
          <p:nvPr/>
        </p:nvSpPr>
        <p:spPr>
          <a:xfrm>
            <a:off x="0" y="3971925"/>
            <a:ext cx="7143750" cy="63150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defTabSz="91439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638798" y="2590106"/>
            <a:ext cx="11301984" cy="1811264"/>
          </a:xfrm>
        </p:spPr>
        <p:txBody>
          <a:bodyPr bIns="16328" anchor="b"/>
          <a:lstStyle>
            <a:lvl1pPr algn="l">
              <a:defRPr kumimoji="0" lang="en-US" sz="57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2432304" y="3702456"/>
            <a:ext cx="13021056" cy="493776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2500" b="0" i="0" u="none" strike="noStrike" kern="1200" cap="all" spc="71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026E9-DC20-42B3-8982-DCBB965B0EB8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585FB-0A1A-4534-ABCE-68020E5880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0934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1645920"/>
            <a:ext cx="6400800" cy="5568696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00032" y="1645920"/>
            <a:ext cx="6400800" cy="5568696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1DAE3-4F98-4389-B23B-373BDF1BED3A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1A23C-DC9D-4014-B323-650272400C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8691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645920"/>
            <a:ext cx="6400800" cy="822960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0" kern="1200" cap="all" spc="714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8300" y="2552772"/>
            <a:ext cx="6400800" cy="4663440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400032" y="1645920"/>
            <a:ext cx="6400800" cy="822960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0" kern="1200" cap="all" spc="714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400032" y="2552772"/>
            <a:ext cx="6400800" cy="4663440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66391-729B-4623-AF9B-8E1D3F10D592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3F009-9969-4CB5-9767-F7A7392832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5370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77DFA-9F3D-4F5A-A072-38C5441CCBAC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255C4-270A-42F9-B6AB-E71B81A15C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19107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A7AD1-AB68-4027-A3BB-F250C0196B6E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7BE74-835B-413C-9E98-12AB5BC6E24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79997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3971925"/>
            <a:ext cx="7143750" cy="63150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defTabSz="91439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7"/>
          <p:cNvSpPr/>
          <p:nvPr/>
        </p:nvSpPr>
        <p:spPr>
          <a:xfrm rot="5400000">
            <a:off x="2581275" y="-2581275"/>
            <a:ext cx="10287000" cy="154495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defTabSz="163284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569860" y="2364155"/>
            <a:ext cx="10424160" cy="1634141"/>
          </a:xfrm>
        </p:spPr>
        <p:txBody>
          <a:bodyPr bIns="0" anchor="b"/>
          <a:lstStyle>
            <a:lvl1pPr algn="l">
              <a:defRPr kumimoji="0" lang="en-US" sz="5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9105" y="3928368"/>
            <a:ext cx="7615558" cy="4987031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2595908" y="3380078"/>
            <a:ext cx="11589520" cy="934971"/>
          </a:xfrm>
        </p:spPr>
        <p:txBody>
          <a:bodyPr>
            <a:normAutofit/>
          </a:bodyPr>
          <a:lstStyle>
            <a:lvl1pPr marL="0" indent="0">
              <a:buNone/>
              <a:defRPr lang="en-US" sz="25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215A2-79F5-4984-9BF1-4CB15A821687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3852FCF-C7C2-4A8F-A32B-F1C2082BC49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283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3971925"/>
            <a:ext cx="7143750" cy="63150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defTabSz="91439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9"/>
          <p:cNvSpPr/>
          <p:nvPr/>
        </p:nvSpPr>
        <p:spPr>
          <a:xfrm>
            <a:off x="0" y="7572375"/>
            <a:ext cx="7143750" cy="271462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defTabSz="91439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057651" y="0"/>
            <a:ext cx="14230350" cy="10287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326569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342394" y="2576252"/>
            <a:ext cx="10972800" cy="1301166"/>
          </a:xfrm>
        </p:spPr>
        <p:txBody>
          <a:bodyPr anchor="b"/>
          <a:lstStyle>
            <a:lvl1pPr algn="l">
              <a:defRPr sz="5000" b="0"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2286959" y="3270794"/>
            <a:ext cx="12193090" cy="1110996"/>
          </a:xfrm>
        </p:spPr>
        <p:txBody>
          <a:bodyPr/>
          <a:lstStyle>
            <a:lvl1pPr marL="0" indent="0">
              <a:buNone/>
              <a:defRPr sz="2500">
                <a:solidFill>
                  <a:schemeClr val="tx2"/>
                </a:solidFill>
              </a:defRPr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3A472-A40D-4189-A63A-229892A00126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509A4-FB67-4444-BAF6-57B29941BC5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0734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4763" y="7575550"/>
            <a:ext cx="7148513" cy="27114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defTabSz="91439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4763" y="7577138"/>
            <a:ext cx="18292763" cy="270986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defTabSz="91439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6238" y="549275"/>
            <a:ext cx="15041562" cy="822325"/>
          </a:xfrm>
          <a:prstGeom prst="rect">
            <a:avLst/>
          </a:prstGeom>
        </p:spPr>
        <p:txBody>
          <a:bodyPr vert="horz" lIns="163284" tIns="81642" rIns="163284" bIns="81642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46238" y="1651000"/>
            <a:ext cx="15041562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3284" tIns="81642" rIns="163284" bIns="81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401638" y="8805863"/>
            <a:ext cx="4352925" cy="301625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 defTabSz="914393" fontAlgn="auto">
              <a:spcBef>
                <a:spcPts val="0"/>
              </a:spcBef>
              <a:spcAft>
                <a:spcPts val="0"/>
              </a:spcAft>
              <a:defRPr sz="21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C0D3BF-865A-43D5-A008-CE83E2FCC245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35800" y="9428163"/>
            <a:ext cx="9448800" cy="411162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 defTabSz="914393" fontAlgn="auto">
              <a:spcBef>
                <a:spcPts val="0"/>
              </a:spcBef>
              <a:spcAft>
                <a:spcPts val="0"/>
              </a:spcAft>
              <a:defRPr sz="1800" cap="all" spc="357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802100" y="9256713"/>
            <a:ext cx="1006475" cy="754062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16328" tIns="16328" rIns="16328" bIns="16328" rtlCol="0" anchor="ctr">
            <a:normAutofit/>
          </a:bodyPr>
          <a:lstStyle>
            <a:lvl1pPr algn="ctr" defTabSz="914393" fontAlgn="auto">
              <a:spcBef>
                <a:spcPts val="0"/>
              </a:spcBef>
              <a:spcAft>
                <a:spcPts val="0"/>
              </a:spcAft>
              <a:defRPr sz="29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606ACA-C02B-41CF-8434-8CFD9ACF92F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2" r:id="rId2"/>
    <p:sldLayoutId id="2147483770" r:id="rId3"/>
    <p:sldLayoutId id="2147483763" r:id="rId4"/>
    <p:sldLayoutId id="2147483764" r:id="rId5"/>
    <p:sldLayoutId id="2147483765" r:id="rId6"/>
    <p:sldLayoutId id="2147483766" r:id="rId7"/>
    <p:sldLayoutId id="2147483771" r:id="rId8"/>
    <p:sldLayoutId id="2147483772" r:id="rId9"/>
    <p:sldLayoutId id="2147483767" r:id="rId10"/>
    <p:sldLayoutId id="2147483768" r:id="rId11"/>
    <p:sldLayoutId id="2147483773" r:id="rId12"/>
  </p:sldLayoutIdLst>
  <p:txStyles>
    <p:titleStyle>
      <a:lvl1pPr algn="l" defTabSz="1631950" rtl="0" eaLnBrk="1" fontAlgn="base" hangingPunct="1">
        <a:spcBef>
          <a:spcPct val="0"/>
        </a:spcBef>
        <a:spcAft>
          <a:spcPct val="0"/>
        </a:spcAft>
        <a:defRPr sz="5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1631950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Franklin Gothic Medium" pitchFamily="34" charset="0"/>
        </a:defRPr>
      </a:lvl2pPr>
      <a:lvl3pPr algn="l" defTabSz="1631950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Franklin Gothic Medium" pitchFamily="34" charset="0"/>
        </a:defRPr>
      </a:lvl3pPr>
      <a:lvl4pPr algn="l" defTabSz="1631950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Franklin Gothic Medium" pitchFamily="34" charset="0"/>
        </a:defRPr>
      </a:lvl4pPr>
      <a:lvl5pPr algn="l" defTabSz="1631950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Franklin Gothic Medium" pitchFamily="34" charset="0"/>
        </a:defRPr>
      </a:lvl5pPr>
      <a:lvl6pPr marL="457200" algn="l" defTabSz="1631950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Franklin Gothic Medium" pitchFamily="34" charset="0"/>
        </a:defRPr>
      </a:lvl6pPr>
      <a:lvl7pPr marL="914400" algn="l" defTabSz="1631950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Franklin Gothic Medium" pitchFamily="34" charset="0"/>
        </a:defRPr>
      </a:lvl7pPr>
      <a:lvl8pPr marL="1371600" algn="l" defTabSz="1631950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Franklin Gothic Medium" pitchFamily="34" charset="0"/>
        </a:defRPr>
      </a:lvl8pPr>
      <a:lvl9pPr marL="1828800" algn="l" defTabSz="1631950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Franklin Gothic Medium" pitchFamily="34" charset="0"/>
        </a:defRPr>
      </a:lvl9pPr>
    </p:titleStyle>
    <p:bodyStyle>
      <a:lvl1pPr marL="611188" indent="-611188" algn="l" defTabSz="1631950" rtl="0" eaLnBrk="1" fontAlgn="base" hangingPunct="1">
        <a:spcBef>
          <a:spcPts val="1425"/>
        </a:spcBef>
        <a:spcAft>
          <a:spcPct val="0"/>
        </a:spcAft>
        <a:buFont typeface="Arial" charset="0"/>
        <a:defRPr sz="29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09563" indent="-309563" algn="l" defTabSz="1631950" rtl="0" eaLnBrk="1" fontAlgn="base" hangingPunct="1">
        <a:spcBef>
          <a:spcPts val="538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293688" algn="l" defTabSz="1631950" rtl="0" eaLnBrk="1" fontAlgn="base" hangingPunct="1">
        <a:spcBef>
          <a:spcPts val="538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125538" indent="-293688" algn="l" defTabSz="1631950" rtl="0" eaLnBrk="1" fontAlgn="base" hangingPunct="1">
        <a:spcBef>
          <a:spcPts val="538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indent="-309563" algn="l" defTabSz="1631950" rtl="0" eaLnBrk="1" fontAlgn="base" hangingPunct="1">
        <a:spcBef>
          <a:spcPts val="538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1959413" indent="-310240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2416609" indent="-293912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2824820" indent="-293912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3200374" indent="-293912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7275" y="2324100"/>
            <a:ext cx="16611600" cy="2489200"/>
          </a:xfrm>
          <a:prstGeom prst="rect">
            <a:avLst/>
          </a:prstGeom>
        </p:spPr>
        <p:txBody>
          <a:bodyPr lIns="0" tIns="14603" rIns="0" bIns="0">
            <a:spAutoFit/>
          </a:bodyPr>
          <a:lstStyle/>
          <a:p>
            <a:pPr marL="12700" algn="ctr" defTabSz="914393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8000" spc="1680" dirty="0">
                <a:solidFill>
                  <a:srgbClr val="202020"/>
                </a:solidFill>
                <a:latin typeface="Lucida Sans Unicode"/>
                <a:cs typeface="Lucida Sans Unicode"/>
              </a:rPr>
              <a:t>VADEMECUM</a:t>
            </a:r>
            <a:r>
              <a:rPr sz="8000" spc="-5" dirty="0">
                <a:solidFill>
                  <a:srgbClr val="202020"/>
                </a:solidFill>
                <a:latin typeface="Lucida Sans Unicode"/>
                <a:cs typeface="Lucida Sans Unicode"/>
              </a:rPr>
              <a:t> </a:t>
            </a:r>
            <a:r>
              <a:rPr lang="it-IT" sz="8000" spc="1655" dirty="0">
                <a:solidFill>
                  <a:srgbClr val="202020"/>
                </a:solidFill>
                <a:latin typeface="Lucida Sans Unicode"/>
                <a:cs typeface="Lucida Sans Unicode"/>
              </a:rPr>
              <a:t>WESCHOOL:</a:t>
            </a:r>
          </a:p>
          <a:p>
            <a:pPr marL="12700" algn="ctr" defTabSz="914393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lang="it-IT" sz="8000" spc="1655" dirty="0">
                <a:solidFill>
                  <a:srgbClr val="202020"/>
                </a:solidFill>
                <a:latin typeface="Lucida Sans Unicode"/>
                <a:cs typeface="Lucida Sans Unicode"/>
              </a:rPr>
              <a:t>DAD E DDI</a:t>
            </a:r>
            <a:endParaRPr sz="8000" dirty="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02250" y="5372100"/>
            <a:ext cx="7681913" cy="67468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defTabSz="914393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4300" spc="-130" dirty="0">
                <a:solidFill>
                  <a:srgbClr val="202020"/>
                </a:solidFill>
                <a:latin typeface="Arial"/>
                <a:cs typeface="Arial"/>
              </a:rPr>
              <a:t>Una </a:t>
            </a:r>
            <a:r>
              <a:rPr sz="4300" spc="-11" dirty="0">
                <a:solidFill>
                  <a:srgbClr val="202020"/>
                </a:solidFill>
                <a:latin typeface="Arial"/>
                <a:cs typeface="Arial"/>
              </a:rPr>
              <a:t>semplice </a:t>
            </a:r>
            <a:r>
              <a:rPr sz="4300" spc="70" dirty="0">
                <a:solidFill>
                  <a:srgbClr val="202020"/>
                </a:solidFill>
                <a:latin typeface="Arial"/>
                <a:cs typeface="Arial"/>
              </a:rPr>
              <a:t>guida </a:t>
            </a:r>
            <a:r>
              <a:rPr sz="4300" spc="25" dirty="0">
                <a:solidFill>
                  <a:srgbClr val="202020"/>
                </a:solidFill>
                <a:latin typeface="Arial"/>
                <a:cs typeface="Arial"/>
              </a:rPr>
              <a:t>per</a:t>
            </a:r>
            <a:r>
              <a:rPr sz="4300" spc="55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4300" spc="155" dirty="0" err="1">
                <a:solidFill>
                  <a:srgbClr val="202020"/>
                </a:solidFill>
                <a:latin typeface="Arial"/>
                <a:cs typeface="Arial"/>
              </a:rPr>
              <a:t>tutti</a:t>
            </a:r>
            <a:endParaRPr sz="4300" dirty="0">
              <a:latin typeface="Arial"/>
              <a:cs typeface="Arial"/>
            </a:endParaRPr>
          </a:p>
        </p:txBody>
      </p:sp>
      <p:pic>
        <p:nvPicPr>
          <p:cNvPr id="7172" name="Picture 2" descr="\\SCUOLACAIROLI\Users\scuola cairoli\Downloads\rico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7275" y="4105275"/>
            <a:ext cx="35814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25400" y="4502150"/>
            <a:ext cx="6316663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CasellaDiTesto 14"/>
          <p:cNvSpPr txBox="1">
            <a:spLocks noChangeArrowheads="1"/>
          </p:cNvSpPr>
          <p:nvPr/>
        </p:nvSpPr>
        <p:spPr bwMode="auto">
          <a:xfrm>
            <a:off x="838200" y="1274763"/>
            <a:ext cx="4191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it-IT" altLang="it-IT" sz="2800"/>
              <a:t>ICS CAIROLI -LAINATE- </a:t>
            </a:r>
          </a:p>
        </p:txBody>
      </p:sp>
      <p:sp>
        <p:nvSpPr>
          <p:cNvPr id="7175" name="CasellaDiTesto 16"/>
          <p:cNvSpPr txBox="1">
            <a:spLocks noChangeArrowheads="1"/>
          </p:cNvSpPr>
          <p:nvPr/>
        </p:nvSpPr>
        <p:spPr bwMode="auto">
          <a:xfrm>
            <a:off x="11277600" y="9083675"/>
            <a:ext cx="6391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it-IT" altLang="it-IT" sz="2800"/>
              <a:t>SCUOLE PRIMARIE MANZI E GHEZZI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9601200" y="3238500"/>
            <a:ext cx="7629525" cy="4189223"/>
          </a:xfrm>
          <a:prstGeom prst="rect">
            <a:avLst/>
          </a:prstGeom>
        </p:spPr>
        <p:txBody>
          <a:bodyPr lIns="0" tIns="12064" rIns="0" bIns="0">
            <a:spAutoFit/>
          </a:bodyPr>
          <a:lstStyle>
            <a:lvl1pPr marL="525463" indent="-512763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lnSpc>
                <a:spcPct val="117000"/>
              </a:lnSpc>
              <a:spcBef>
                <a:spcPts val="100"/>
              </a:spcBef>
              <a:buFont typeface="Wingdings" pitchFamily="2" charset="2"/>
              <a:buChar char="v"/>
            </a:pPr>
            <a:r>
              <a:rPr lang="it-IT" altLang="it-IT" sz="2900" dirty="0">
                <a:solidFill>
                  <a:srgbClr val="202020"/>
                </a:solidFill>
                <a:latin typeface="Arial" charset="0"/>
              </a:rPr>
              <a:t>Seguire le istruzioni contenute in questa  presentazione.</a:t>
            </a:r>
            <a:endParaRPr lang="it-IT" altLang="it-IT" sz="2900" dirty="0">
              <a:latin typeface="Arial" charset="0"/>
            </a:endParaRPr>
          </a:p>
          <a:p>
            <a:pPr>
              <a:lnSpc>
                <a:spcPct val="117000"/>
              </a:lnSpc>
              <a:buFont typeface="Wingdings" pitchFamily="2" charset="2"/>
              <a:buChar char="v"/>
            </a:pPr>
            <a:r>
              <a:rPr lang="it-IT" altLang="it-IT" sz="2900" dirty="0">
                <a:solidFill>
                  <a:srgbClr val="202020"/>
                </a:solidFill>
                <a:latin typeface="Arial" charset="0"/>
              </a:rPr>
              <a:t>Controllare il </a:t>
            </a:r>
            <a:r>
              <a:rPr lang="it-IT" altLang="it-IT" sz="2900" dirty="0" err="1">
                <a:solidFill>
                  <a:srgbClr val="202020"/>
                </a:solidFill>
                <a:latin typeface="Arial" charset="0"/>
              </a:rPr>
              <a:t>pc</a:t>
            </a:r>
            <a:r>
              <a:rPr lang="it-IT" altLang="it-IT" sz="2900" dirty="0">
                <a:solidFill>
                  <a:srgbClr val="202020"/>
                </a:solidFill>
                <a:latin typeface="Arial" charset="0"/>
              </a:rPr>
              <a:t> e la connessione prima di effettuare  la lezione</a:t>
            </a:r>
            <a:r>
              <a:rPr lang="it-IT" altLang="it-IT" sz="2900" dirty="0" smtClean="0">
                <a:solidFill>
                  <a:srgbClr val="202020"/>
                </a:solidFill>
                <a:latin typeface="Arial" charset="0"/>
              </a:rPr>
              <a:t>.</a:t>
            </a:r>
            <a:endParaRPr lang="it-IT" altLang="it-IT" sz="2900" dirty="0">
              <a:latin typeface="Arial" charset="0"/>
            </a:endParaRPr>
          </a:p>
          <a:p>
            <a:pPr>
              <a:lnSpc>
                <a:spcPct val="117000"/>
              </a:lnSpc>
              <a:buFont typeface="Wingdings" pitchFamily="2" charset="2"/>
              <a:buChar char="v"/>
            </a:pPr>
            <a:r>
              <a:rPr lang="it-IT" altLang="it-IT" sz="2900" dirty="0">
                <a:solidFill>
                  <a:srgbClr val="202020"/>
                </a:solidFill>
                <a:latin typeface="Arial" charset="0"/>
              </a:rPr>
              <a:t>In caso di dubbi, contattare le docenti </a:t>
            </a:r>
            <a:r>
              <a:rPr lang="it-IT" altLang="it-IT" sz="2900" dirty="0" err="1">
                <a:solidFill>
                  <a:srgbClr val="202020"/>
                </a:solidFill>
                <a:latin typeface="Arial" charset="0"/>
              </a:rPr>
              <a:t>Balducci</a:t>
            </a:r>
            <a:r>
              <a:rPr lang="it-IT" altLang="it-IT" sz="2900" dirty="0">
                <a:solidFill>
                  <a:srgbClr val="202020"/>
                </a:solidFill>
                <a:latin typeface="Arial" charset="0"/>
              </a:rPr>
              <a:t> ( </a:t>
            </a:r>
            <a:r>
              <a:rPr lang="it-IT" altLang="it-IT" sz="2900" dirty="0" err="1">
                <a:solidFill>
                  <a:srgbClr val="202020"/>
                </a:solidFill>
                <a:latin typeface="Arial" charset="0"/>
              </a:rPr>
              <a:t>Prim</a:t>
            </a:r>
            <a:r>
              <a:rPr lang="it-IT" altLang="it-IT" sz="2900" dirty="0">
                <a:solidFill>
                  <a:srgbClr val="202020"/>
                </a:solidFill>
                <a:latin typeface="Arial" charset="0"/>
              </a:rPr>
              <a:t>. MANZI) e Graziano (</a:t>
            </a:r>
            <a:r>
              <a:rPr lang="it-IT" altLang="it-IT" sz="2900" dirty="0" err="1">
                <a:solidFill>
                  <a:srgbClr val="202020"/>
                </a:solidFill>
                <a:latin typeface="Arial" charset="0"/>
              </a:rPr>
              <a:t>Prim</a:t>
            </a:r>
            <a:r>
              <a:rPr lang="it-IT" altLang="it-IT" sz="2900" dirty="0">
                <a:solidFill>
                  <a:srgbClr val="202020"/>
                </a:solidFill>
                <a:latin typeface="Arial" charset="0"/>
              </a:rPr>
              <a:t>. GHEZZI).</a:t>
            </a:r>
          </a:p>
          <a:p>
            <a:pPr>
              <a:lnSpc>
                <a:spcPct val="117000"/>
              </a:lnSpc>
            </a:pPr>
            <a:endParaRPr lang="it-IT" altLang="it-IT" sz="2900" dirty="0">
              <a:latin typeface="Arial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62000" y="495300"/>
            <a:ext cx="9147175" cy="1751013"/>
          </a:xfrm>
        </p:spPr>
        <p:txBody>
          <a:bodyPr wrap="square" lIns="0" tIns="108585" rIns="0" bIns="0" numCol="1" anchorCtr="0" compatLnSpc="1">
            <a:prstTxWarp prst="textNoShape">
              <a:avLst/>
            </a:prstTxWarp>
            <a:spAutoFit/>
          </a:bodyPr>
          <a:lstStyle/>
          <a:p>
            <a:pPr marL="12700">
              <a:lnSpc>
                <a:spcPts val="6413"/>
              </a:lnSpc>
              <a:spcBef>
                <a:spcPts val="850"/>
              </a:spcBef>
            </a:pPr>
            <a:r>
              <a:rPr lang="it-IT" altLang="it-IT" sz="5900" cap="none" smtClean="0"/>
              <a:t>COME PREPARARSI PER LA  DAD?</a:t>
            </a:r>
          </a:p>
        </p:txBody>
      </p:sp>
      <p:pic>
        <p:nvPicPr>
          <p:cNvPr id="8196" name="Picture 2" descr="\\SCUOLACAIROLI\Users\scuola cairoli\Downloads\rico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70238"/>
            <a:ext cx="3206750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ject 2"/>
          <p:cNvSpPr>
            <a:spLocks/>
          </p:cNvSpPr>
          <p:nvPr/>
        </p:nvSpPr>
        <p:spPr bwMode="auto">
          <a:xfrm>
            <a:off x="3175" y="-800100"/>
            <a:ext cx="18288000" cy="3276600"/>
          </a:xfrm>
          <a:custGeom>
            <a:avLst/>
            <a:gdLst>
              <a:gd name="T0" fmla="*/ 0 w 18288000"/>
              <a:gd name="T1" fmla="*/ 4015989 h 4016375"/>
              <a:gd name="T2" fmla="*/ 18287999 w 18288000"/>
              <a:gd name="T3" fmla="*/ 4015989 h 4016375"/>
              <a:gd name="T4" fmla="*/ 18287999 w 18288000"/>
              <a:gd name="T5" fmla="*/ 0 h 4016375"/>
              <a:gd name="T6" fmla="*/ 0 w 18288000"/>
              <a:gd name="T7" fmla="*/ 0 h 4016375"/>
              <a:gd name="T8" fmla="*/ 0 w 18288000"/>
              <a:gd name="T9" fmla="*/ 4015989 h 4016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88000" h="4016375">
                <a:moveTo>
                  <a:pt x="0" y="4015989"/>
                </a:moveTo>
                <a:lnTo>
                  <a:pt x="18287999" y="4015989"/>
                </a:lnTo>
                <a:lnTo>
                  <a:pt x="18287999" y="0"/>
                </a:lnTo>
                <a:lnTo>
                  <a:pt x="0" y="0"/>
                </a:lnTo>
                <a:lnTo>
                  <a:pt x="0" y="401598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9219" name="object 4"/>
          <p:cNvSpPr>
            <a:spLocks/>
          </p:cNvSpPr>
          <p:nvPr/>
        </p:nvSpPr>
        <p:spPr bwMode="auto">
          <a:xfrm>
            <a:off x="6194425" y="5221288"/>
            <a:ext cx="57150" cy="2305050"/>
          </a:xfrm>
          <a:custGeom>
            <a:avLst/>
            <a:gdLst>
              <a:gd name="T0" fmla="*/ 39670 w 57150"/>
              <a:gd name="T1" fmla="*/ 2218 h 2305050"/>
              <a:gd name="T2" fmla="*/ 39670 w 57150"/>
              <a:gd name="T3" fmla="*/ 54001 h 2305050"/>
              <a:gd name="T4" fmla="*/ 0 w 57150"/>
              <a:gd name="T5" fmla="*/ 140549 h 2305050"/>
              <a:gd name="T6" fmla="*/ 48756 w 57150"/>
              <a:gd name="T7" fmla="*/ 120696 h 2305050"/>
              <a:gd name="T8" fmla="*/ 28575 w 57150"/>
              <a:gd name="T9" fmla="*/ 168659 h 2305050"/>
              <a:gd name="T10" fmla="*/ 2254 w 57150"/>
              <a:gd name="T11" fmla="*/ 242074 h 2305050"/>
              <a:gd name="T12" fmla="*/ 54895 w 57150"/>
              <a:gd name="T13" fmla="*/ 242074 h 2305050"/>
              <a:gd name="T14" fmla="*/ 17479 w 57150"/>
              <a:gd name="T15" fmla="*/ 278881 h 2305050"/>
              <a:gd name="T16" fmla="*/ 8393 w 57150"/>
              <a:gd name="T17" fmla="*/ 345576 h 2305050"/>
              <a:gd name="T18" fmla="*/ 57150 w 57150"/>
              <a:gd name="T19" fmla="*/ 365428 h 2305050"/>
              <a:gd name="T20" fmla="*/ 8393 w 57150"/>
              <a:gd name="T21" fmla="*/ 385281 h 2305050"/>
              <a:gd name="T22" fmla="*/ 17479 w 57150"/>
              <a:gd name="T23" fmla="*/ 451976 h 2305050"/>
              <a:gd name="T24" fmla="*/ 54895 w 57150"/>
              <a:gd name="T25" fmla="*/ 488783 h 2305050"/>
              <a:gd name="T26" fmla="*/ 2254 w 57150"/>
              <a:gd name="T27" fmla="*/ 488783 h 2305050"/>
              <a:gd name="T28" fmla="*/ 28575 w 57150"/>
              <a:gd name="T29" fmla="*/ 562198 h 2305050"/>
              <a:gd name="T30" fmla="*/ 48756 w 57150"/>
              <a:gd name="T31" fmla="*/ 610160 h 2305050"/>
              <a:gd name="T32" fmla="*/ 0 w 57150"/>
              <a:gd name="T33" fmla="*/ 590308 h 2305050"/>
              <a:gd name="T34" fmla="*/ 39670 w 57150"/>
              <a:gd name="T35" fmla="*/ 676855 h 2305050"/>
              <a:gd name="T36" fmla="*/ 39670 w 57150"/>
              <a:gd name="T37" fmla="*/ 728639 h 2305050"/>
              <a:gd name="T38" fmla="*/ 0 w 57150"/>
              <a:gd name="T39" fmla="*/ 815187 h 2305050"/>
              <a:gd name="T40" fmla="*/ 48756 w 57150"/>
              <a:gd name="T41" fmla="*/ 795334 h 2305050"/>
              <a:gd name="T42" fmla="*/ 28575 w 57150"/>
              <a:gd name="T43" fmla="*/ 843297 h 2305050"/>
              <a:gd name="T44" fmla="*/ 2254 w 57150"/>
              <a:gd name="T45" fmla="*/ 916712 h 2305050"/>
              <a:gd name="T46" fmla="*/ 54895 w 57150"/>
              <a:gd name="T47" fmla="*/ 916712 h 2305050"/>
              <a:gd name="T48" fmla="*/ 17479 w 57150"/>
              <a:gd name="T49" fmla="*/ 953518 h 2305050"/>
              <a:gd name="T50" fmla="*/ 8393 w 57150"/>
              <a:gd name="T51" fmla="*/ 1020214 h 2305050"/>
              <a:gd name="T52" fmla="*/ 57150 w 57150"/>
              <a:gd name="T53" fmla="*/ 1040066 h 2305050"/>
              <a:gd name="T54" fmla="*/ 8393 w 57150"/>
              <a:gd name="T55" fmla="*/ 1059919 h 2305050"/>
              <a:gd name="T56" fmla="*/ 17479 w 57150"/>
              <a:gd name="T57" fmla="*/ 1126614 h 2305050"/>
              <a:gd name="T58" fmla="*/ 54895 w 57150"/>
              <a:gd name="T59" fmla="*/ 1163420 h 2305050"/>
              <a:gd name="T60" fmla="*/ 2254 w 57150"/>
              <a:gd name="T61" fmla="*/ 1163420 h 2305050"/>
              <a:gd name="T62" fmla="*/ 28575 w 57150"/>
              <a:gd name="T63" fmla="*/ 1236836 h 2305050"/>
              <a:gd name="T64" fmla="*/ 48756 w 57150"/>
              <a:gd name="T65" fmla="*/ 1284798 h 2305050"/>
              <a:gd name="T66" fmla="*/ 0 w 57150"/>
              <a:gd name="T67" fmla="*/ 1264946 h 2305050"/>
              <a:gd name="T68" fmla="*/ 39670 w 57150"/>
              <a:gd name="T69" fmla="*/ 1351493 h 2305050"/>
              <a:gd name="T70" fmla="*/ 39670 w 57150"/>
              <a:gd name="T71" fmla="*/ 1403277 h 2305050"/>
              <a:gd name="T72" fmla="*/ 0 w 57150"/>
              <a:gd name="T73" fmla="*/ 1489825 h 2305050"/>
              <a:gd name="T74" fmla="*/ 48756 w 57150"/>
              <a:gd name="T75" fmla="*/ 1469972 h 2305050"/>
              <a:gd name="T76" fmla="*/ 28575 w 57150"/>
              <a:gd name="T77" fmla="*/ 1517935 h 2305050"/>
              <a:gd name="T78" fmla="*/ 2254 w 57150"/>
              <a:gd name="T79" fmla="*/ 1591350 h 2305050"/>
              <a:gd name="T80" fmla="*/ 54895 w 57150"/>
              <a:gd name="T81" fmla="*/ 1591350 h 2305050"/>
              <a:gd name="T82" fmla="*/ 17479 w 57150"/>
              <a:gd name="T83" fmla="*/ 1628156 h 2305050"/>
              <a:gd name="T84" fmla="*/ 8393 w 57150"/>
              <a:gd name="T85" fmla="*/ 1694852 h 2305050"/>
              <a:gd name="T86" fmla="*/ 57150 w 57150"/>
              <a:gd name="T87" fmla="*/ 1714704 h 2305050"/>
              <a:gd name="T88" fmla="*/ 8393 w 57150"/>
              <a:gd name="T89" fmla="*/ 1734557 h 2305050"/>
              <a:gd name="T90" fmla="*/ 17479 w 57150"/>
              <a:gd name="T91" fmla="*/ 1801252 h 2305050"/>
              <a:gd name="T92" fmla="*/ 54895 w 57150"/>
              <a:gd name="T93" fmla="*/ 1838058 h 2305050"/>
              <a:gd name="T94" fmla="*/ 2254 w 57150"/>
              <a:gd name="T95" fmla="*/ 1838058 h 2305050"/>
              <a:gd name="T96" fmla="*/ 28575 w 57150"/>
              <a:gd name="T97" fmla="*/ 1911474 h 2305050"/>
              <a:gd name="T98" fmla="*/ 48756 w 57150"/>
              <a:gd name="T99" fmla="*/ 1959436 h 2305050"/>
              <a:gd name="T100" fmla="*/ 0 w 57150"/>
              <a:gd name="T101" fmla="*/ 1939583 h 2305050"/>
              <a:gd name="T102" fmla="*/ 39670 w 57150"/>
              <a:gd name="T103" fmla="*/ 2026131 h 2305050"/>
              <a:gd name="T104" fmla="*/ 39670 w 57150"/>
              <a:gd name="T105" fmla="*/ 2077915 h 2305050"/>
              <a:gd name="T106" fmla="*/ 0 w 57150"/>
              <a:gd name="T107" fmla="*/ 2164463 h 2305050"/>
              <a:gd name="T108" fmla="*/ 48756 w 57150"/>
              <a:gd name="T109" fmla="*/ 2144610 h 2305050"/>
              <a:gd name="T110" fmla="*/ 28575 w 57150"/>
              <a:gd name="T111" fmla="*/ 2192573 h 2305050"/>
              <a:gd name="T112" fmla="*/ 2254 w 57150"/>
              <a:gd name="T113" fmla="*/ 2265988 h 2305050"/>
              <a:gd name="T114" fmla="*/ 54895 w 57150"/>
              <a:gd name="T115" fmla="*/ 2265988 h 2305050"/>
              <a:gd name="T116" fmla="*/ 17479 w 57150"/>
              <a:gd name="T117" fmla="*/ 2302794 h 2305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7150" h="2305050">
                <a:moveTo>
                  <a:pt x="0" y="28109"/>
                </a:moveTo>
                <a:lnTo>
                  <a:pt x="2254" y="17195"/>
                </a:lnTo>
                <a:lnTo>
                  <a:pt x="8393" y="8257"/>
                </a:lnTo>
                <a:lnTo>
                  <a:pt x="17479" y="2218"/>
                </a:lnTo>
                <a:lnTo>
                  <a:pt x="28575" y="0"/>
                </a:lnTo>
                <a:lnTo>
                  <a:pt x="39670" y="2218"/>
                </a:lnTo>
                <a:lnTo>
                  <a:pt x="48756" y="8257"/>
                </a:lnTo>
                <a:lnTo>
                  <a:pt x="54895" y="17195"/>
                </a:lnTo>
                <a:lnTo>
                  <a:pt x="57150" y="28109"/>
                </a:lnTo>
                <a:lnTo>
                  <a:pt x="54895" y="39024"/>
                </a:lnTo>
                <a:lnTo>
                  <a:pt x="48756" y="47962"/>
                </a:lnTo>
                <a:lnTo>
                  <a:pt x="39670" y="54001"/>
                </a:lnTo>
                <a:lnTo>
                  <a:pt x="28575" y="56219"/>
                </a:lnTo>
                <a:lnTo>
                  <a:pt x="17479" y="54001"/>
                </a:lnTo>
                <a:lnTo>
                  <a:pt x="8393" y="47962"/>
                </a:lnTo>
                <a:lnTo>
                  <a:pt x="2254" y="39024"/>
                </a:lnTo>
                <a:lnTo>
                  <a:pt x="0" y="28109"/>
                </a:lnTo>
                <a:close/>
              </a:path>
              <a:path w="57150" h="2305050">
                <a:moveTo>
                  <a:pt x="0" y="140549"/>
                </a:moveTo>
                <a:lnTo>
                  <a:pt x="2254" y="129635"/>
                </a:lnTo>
                <a:lnTo>
                  <a:pt x="8393" y="120696"/>
                </a:lnTo>
                <a:lnTo>
                  <a:pt x="17479" y="114657"/>
                </a:lnTo>
                <a:lnTo>
                  <a:pt x="28575" y="112439"/>
                </a:lnTo>
                <a:lnTo>
                  <a:pt x="39670" y="114657"/>
                </a:lnTo>
                <a:lnTo>
                  <a:pt x="48756" y="120696"/>
                </a:lnTo>
                <a:lnTo>
                  <a:pt x="54895" y="129635"/>
                </a:lnTo>
                <a:lnTo>
                  <a:pt x="57150" y="140549"/>
                </a:lnTo>
                <a:lnTo>
                  <a:pt x="54895" y="151464"/>
                </a:lnTo>
                <a:lnTo>
                  <a:pt x="48756" y="160402"/>
                </a:lnTo>
                <a:lnTo>
                  <a:pt x="39670" y="166441"/>
                </a:lnTo>
                <a:lnTo>
                  <a:pt x="28575" y="168659"/>
                </a:lnTo>
                <a:lnTo>
                  <a:pt x="17479" y="166441"/>
                </a:lnTo>
                <a:lnTo>
                  <a:pt x="8393" y="160402"/>
                </a:lnTo>
                <a:lnTo>
                  <a:pt x="2254" y="151464"/>
                </a:lnTo>
                <a:lnTo>
                  <a:pt x="0" y="140549"/>
                </a:lnTo>
                <a:close/>
              </a:path>
              <a:path w="57150" h="2305050">
                <a:moveTo>
                  <a:pt x="0" y="252989"/>
                </a:moveTo>
                <a:lnTo>
                  <a:pt x="2254" y="242074"/>
                </a:lnTo>
                <a:lnTo>
                  <a:pt x="8393" y="233136"/>
                </a:lnTo>
                <a:lnTo>
                  <a:pt x="17479" y="227097"/>
                </a:lnTo>
                <a:lnTo>
                  <a:pt x="28575" y="224879"/>
                </a:lnTo>
                <a:lnTo>
                  <a:pt x="39670" y="227097"/>
                </a:lnTo>
                <a:lnTo>
                  <a:pt x="48756" y="233136"/>
                </a:lnTo>
                <a:lnTo>
                  <a:pt x="54895" y="242074"/>
                </a:lnTo>
                <a:lnTo>
                  <a:pt x="57150" y="252989"/>
                </a:lnTo>
                <a:lnTo>
                  <a:pt x="54895" y="263903"/>
                </a:lnTo>
                <a:lnTo>
                  <a:pt x="48756" y="272841"/>
                </a:lnTo>
                <a:lnTo>
                  <a:pt x="39670" y="278881"/>
                </a:lnTo>
                <a:lnTo>
                  <a:pt x="28575" y="281099"/>
                </a:lnTo>
                <a:lnTo>
                  <a:pt x="17479" y="278881"/>
                </a:lnTo>
                <a:lnTo>
                  <a:pt x="8393" y="272841"/>
                </a:lnTo>
                <a:lnTo>
                  <a:pt x="2254" y="263903"/>
                </a:lnTo>
                <a:lnTo>
                  <a:pt x="0" y="252989"/>
                </a:lnTo>
                <a:close/>
              </a:path>
              <a:path w="57150" h="2305050">
                <a:moveTo>
                  <a:pt x="0" y="365428"/>
                </a:moveTo>
                <a:lnTo>
                  <a:pt x="2254" y="354514"/>
                </a:lnTo>
                <a:lnTo>
                  <a:pt x="8393" y="345576"/>
                </a:lnTo>
                <a:lnTo>
                  <a:pt x="17479" y="339537"/>
                </a:lnTo>
                <a:lnTo>
                  <a:pt x="28575" y="337318"/>
                </a:lnTo>
                <a:lnTo>
                  <a:pt x="39670" y="339537"/>
                </a:lnTo>
                <a:lnTo>
                  <a:pt x="48756" y="345576"/>
                </a:lnTo>
                <a:lnTo>
                  <a:pt x="54895" y="354514"/>
                </a:lnTo>
                <a:lnTo>
                  <a:pt x="57150" y="365428"/>
                </a:lnTo>
                <a:lnTo>
                  <a:pt x="54895" y="376343"/>
                </a:lnTo>
                <a:lnTo>
                  <a:pt x="48756" y="385281"/>
                </a:lnTo>
                <a:lnTo>
                  <a:pt x="39670" y="391320"/>
                </a:lnTo>
                <a:lnTo>
                  <a:pt x="28575" y="393538"/>
                </a:lnTo>
                <a:lnTo>
                  <a:pt x="17479" y="391320"/>
                </a:lnTo>
                <a:lnTo>
                  <a:pt x="8393" y="385281"/>
                </a:lnTo>
                <a:lnTo>
                  <a:pt x="2254" y="376343"/>
                </a:lnTo>
                <a:lnTo>
                  <a:pt x="0" y="365428"/>
                </a:lnTo>
                <a:close/>
              </a:path>
              <a:path w="57150" h="2305050">
                <a:moveTo>
                  <a:pt x="0" y="477868"/>
                </a:moveTo>
                <a:lnTo>
                  <a:pt x="2254" y="466953"/>
                </a:lnTo>
                <a:lnTo>
                  <a:pt x="8393" y="458015"/>
                </a:lnTo>
                <a:lnTo>
                  <a:pt x="17479" y="451976"/>
                </a:lnTo>
                <a:lnTo>
                  <a:pt x="28575" y="449758"/>
                </a:lnTo>
                <a:lnTo>
                  <a:pt x="39670" y="451976"/>
                </a:lnTo>
                <a:lnTo>
                  <a:pt x="48756" y="458015"/>
                </a:lnTo>
                <a:lnTo>
                  <a:pt x="54895" y="466953"/>
                </a:lnTo>
                <a:lnTo>
                  <a:pt x="57150" y="477868"/>
                </a:lnTo>
                <a:lnTo>
                  <a:pt x="54895" y="488783"/>
                </a:lnTo>
                <a:lnTo>
                  <a:pt x="48756" y="497721"/>
                </a:lnTo>
                <a:lnTo>
                  <a:pt x="39670" y="503760"/>
                </a:lnTo>
                <a:lnTo>
                  <a:pt x="28575" y="505978"/>
                </a:lnTo>
                <a:lnTo>
                  <a:pt x="17479" y="503760"/>
                </a:lnTo>
                <a:lnTo>
                  <a:pt x="8393" y="497721"/>
                </a:lnTo>
                <a:lnTo>
                  <a:pt x="2254" y="488783"/>
                </a:lnTo>
                <a:lnTo>
                  <a:pt x="0" y="477868"/>
                </a:lnTo>
                <a:close/>
              </a:path>
              <a:path w="57150" h="2305050">
                <a:moveTo>
                  <a:pt x="0" y="590308"/>
                </a:moveTo>
                <a:lnTo>
                  <a:pt x="2254" y="579393"/>
                </a:lnTo>
                <a:lnTo>
                  <a:pt x="8393" y="570455"/>
                </a:lnTo>
                <a:lnTo>
                  <a:pt x="17479" y="564416"/>
                </a:lnTo>
                <a:lnTo>
                  <a:pt x="28575" y="562198"/>
                </a:lnTo>
                <a:lnTo>
                  <a:pt x="39670" y="564416"/>
                </a:lnTo>
                <a:lnTo>
                  <a:pt x="48756" y="570455"/>
                </a:lnTo>
                <a:lnTo>
                  <a:pt x="54895" y="579393"/>
                </a:lnTo>
                <a:lnTo>
                  <a:pt x="57150" y="590308"/>
                </a:lnTo>
                <a:lnTo>
                  <a:pt x="54895" y="601222"/>
                </a:lnTo>
                <a:lnTo>
                  <a:pt x="48756" y="610160"/>
                </a:lnTo>
                <a:lnTo>
                  <a:pt x="39670" y="616200"/>
                </a:lnTo>
                <a:lnTo>
                  <a:pt x="28575" y="618418"/>
                </a:lnTo>
                <a:lnTo>
                  <a:pt x="17479" y="616200"/>
                </a:lnTo>
                <a:lnTo>
                  <a:pt x="8393" y="610160"/>
                </a:lnTo>
                <a:lnTo>
                  <a:pt x="2254" y="601222"/>
                </a:lnTo>
                <a:lnTo>
                  <a:pt x="0" y="590308"/>
                </a:lnTo>
                <a:close/>
              </a:path>
              <a:path w="57150" h="2305050">
                <a:moveTo>
                  <a:pt x="0" y="702747"/>
                </a:moveTo>
                <a:lnTo>
                  <a:pt x="2254" y="691833"/>
                </a:lnTo>
                <a:lnTo>
                  <a:pt x="8393" y="682895"/>
                </a:lnTo>
                <a:lnTo>
                  <a:pt x="17479" y="676855"/>
                </a:lnTo>
                <a:lnTo>
                  <a:pt x="28575" y="674637"/>
                </a:lnTo>
                <a:lnTo>
                  <a:pt x="39670" y="676855"/>
                </a:lnTo>
                <a:lnTo>
                  <a:pt x="48756" y="682895"/>
                </a:lnTo>
                <a:lnTo>
                  <a:pt x="54895" y="691833"/>
                </a:lnTo>
                <a:lnTo>
                  <a:pt x="57150" y="702747"/>
                </a:lnTo>
                <a:lnTo>
                  <a:pt x="54895" y="713662"/>
                </a:lnTo>
                <a:lnTo>
                  <a:pt x="48756" y="722600"/>
                </a:lnTo>
                <a:lnTo>
                  <a:pt x="39670" y="728639"/>
                </a:lnTo>
                <a:lnTo>
                  <a:pt x="28575" y="730857"/>
                </a:lnTo>
                <a:lnTo>
                  <a:pt x="17479" y="728639"/>
                </a:lnTo>
                <a:lnTo>
                  <a:pt x="8393" y="722600"/>
                </a:lnTo>
                <a:lnTo>
                  <a:pt x="2254" y="713662"/>
                </a:lnTo>
                <a:lnTo>
                  <a:pt x="0" y="702747"/>
                </a:lnTo>
                <a:close/>
              </a:path>
              <a:path w="57150" h="2305050">
                <a:moveTo>
                  <a:pt x="0" y="815187"/>
                </a:moveTo>
                <a:lnTo>
                  <a:pt x="2254" y="804272"/>
                </a:lnTo>
                <a:lnTo>
                  <a:pt x="8393" y="795334"/>
                </a:lnTo>
                <a:lnTo>
                  <a:pt x="17479" y="789295"/>
                </a:lnTo>
                <a:lnTo>
                  <a:pt x="28575" y="787077"/>
                </a:lnTo>
                <a:lnTo>
                  <a:pt x="39670" y="789295"/>
                </a:lnTo>
                <a:lnTo>
                  <a:pt x="48756" y="795334"/>
                </a:lnTo>
                <a:lnTo>
                  <a:pt x="54895" y="804272"/>
                </a:lnTo>
                <a:lnTo>
                  <a:pt x="57150" y="815187"/>
                </a:lnTo>
                <a:lnTo>
                  <a:pt x="54895" y="826101"/>
                </a:lnTo>
                <a:lnTo>
                  <a:pt x="48756" y="835040"/>
                </a:lnTo>
                <a:lnTo>
                  <a:pt x="39670" y="841079"/>
                </a:lnTo>
                <a:lnTo>
                  <a:pt x="28575" y="843297"/>
                </a:lnTo>
                <a:lnTo>
                  <a:pt x="17479" y="841079"/>
                </a:lnTo>
                <a:lnTo>
                  <a:pt x="8393" y="835040"/>
                </a:lnTo>
                <a:lnTo>
                  <a:pt x="2254" y="826101"/>
                </a:lnTo>
                <a:lnTo>
                  <a:pt x="0" y="815187"/>
                </a:lnTo>
                <a:close/>
              </a:path>
              <a:path w="57150" h="2305050">
                <a:moveTo>
                  <a:pt x="0" y="927627"/>
                </a:moveTo>
                <a:lnTo>
                  <a:pt x="2254" y="916712"/>
                </a:lnTo>
                <a:lnTo>
                  <a:pt x="8393" y="907774"/>
                </a:lnTo>
                <a:lnTo>
                  <a:pt x="17479" y="901735"/>
                </a:lnTo>
                <a:lnTo>
                  <a:pt x="28575" y="899517"/>
                </a:lnTo>
                <a:lnTo>
                  <a:pt x="39670" y="901735"/>
                </a:lnTo>
                <a:lnTo>
                  <a:pt x="48756" y="907774"/>
                </a:lnTo>
                <a:lnTo>
                  <a:pt x="54895" y="916712"/>
                </a:lnTo>
                <a:lnTo>
                  <a:pt x="57150" y="927627"/>
                </a:lnTo>
                <a:lnTo>
                  <a:pt x="54895" y="938541"/>
                </a:lnTo>
                <a:lnTo>
                  <a:pt x="48756" y="947479"/>
                </a:lnTo>
                <a:lnTo>
                  <a:pt x="39670" y="953518"/>
                </a:lnTo>
                <a:lnTo>
                  <a:pt x="28575" y="955737"/>
                </a:lnTo>
                <a:lnTo>
                  <a:pt x="17479" y="953518"/>
                </a:lnTo>
                <a:lnTo>
                  <a:pt x="8393" y="947479"/>
                </a:lnTo>
                <a:lnTo>
                  <a:pt x="2254" y="938541"/>
                </a:lnTo>
                <a:lnTo>
                  <a:pt x="0" y="927627"/>
                </a:lnTo>
                <a:close/>
              </a:path>
              <a:path w="57150" h="2305050">
                <a:moveTo>
                  <a:pt x="0" y="1040066"/>
                </a:moveTo>
                <a:lnTo>
                  <a:pt x="2254" y="1029152"/>
                </a:lnTo>
                <a:lnTo>
                  <a:pt x="8393" y="1020214"/>
                </a:lnTo>
                <a:lnTo>
                  <a:pt x="17479" y="1014174"/>
                </a:lnTo>
                <a:lnTo>
                  <a:pt x="28575" y="1011956"/>
                </a:lnTo>
                <a:lnTo>
                  <a:pt x="39670" y="1014174"/>
                </a:lnTo>
                <a:lnTo>
                  <a:pt x="48756" y="1020214"/>
                </a:lnTo>
                <a:lnTo>
                  <a:pt x="54895" y="1029152"/>
                </a:lnTo>
                <a:lnTo>
                  <a:pt x="57150" y="1040066"/>
                </a:lnTo>
                <a:lnTo>
                  <a:pt x="54895" y="1050981"/>
                </a:lnTo>
                <a:lnTo>
                  <a:pt x="48756" y="1059919"/>
                </a:lnTo>
                <a:lnTo>
                  <a:pt x="39670" y="1065958"/>
                </a:lnTo>
                <a:lnTo>
                  <a:pt x="28575" y="1068176"/>
                </a:lnTo>
                <a:lnTo>
                  <a:pt x="17479" y="1065958"/>
                </a:lnTo>
                <a:lnTo>
                  <a:pt x="8393" y="1059919"/>
                </a:lnTo>
                <a:lnTo>
                  <a:pt x="2254" y="1050981"/>
                </a:lnTo>
                <a:lnTo>
                  <a:pt x="0" y="1040066"/>
                </a:lnTo>
                <a:close/>
              </a:path>
              <a:path w="57150" h="2305050">
                <a:moveTo>
                  <a:pt x="0" y="1152506"/>
                </a:moveTo>
                <a:lnTo>
                  <a:pt x="2254" y="1141591"/>
                </a:lnTo>
                <a:lnTo>
                  <a:pt x="8393" y="1132653"/>
                </a:lnTo>
                <a:lnTo>
                  <a:pt x="17479" y="1126614"/>
                </a:lnTo>
                <a:lnTo>
                  <a:pt x="28575" y="1124396"/>
                </a:lnTo>
                <a:lnTo>
                  <a:pt x="39670" y="1126614"/>
                </a:lnTo>
                <a:lnTo>
                  <a:pt x="48756" y="1132653"/>
                </a:lnTo>
                <a:lnTo>
                  <a:pt x="54895" y="1141591"/>
                </a:lnTo>
                <a:lnTo>
                  <a:pt x="57150" y="1152506"/>
                </a:lnTo>
                <a:lnTo>
                  <a:pt x="54895" y="1163420"/>
                </a:lnTo>
                <a:lnTo>
                  <a:pt x="48756" y="1172359"/>
                </a:lnTo>
                <a:lnTo>
                  <a:pt x="39670" y="1178398"/>
                </a:lnTo>
                <a:lnTo>
                  <a:pt x="28575" y="1180616"/>
                </a:lnTo>
                <a:lnTo>
                  <a:pt x="17479" y="1178398"/>
                </a:lnTo>
                <a:lnTo>
                  <a:pt x="8393" y="1172359"/>
                </a:lnTo>
                <a:lnTo>
                  <a:pt x="2254" y="1163420"/>
                </a:lnTo>
                <a:lnTo>
                  <a:pt x="0" y="1152506"/>
                </a:lnTo>
                <a:close/>
              </a:path>
              <a:path w="57150" h="2305050">
                <a:moveTo>
                  <a:pt x="0" y="1264946"/>
                </a:moveTo>
                <a:lnTo>
                  <a:pt x="2254" y="1254031"/>
                </a:lnTo>
                <a:lnTo>
                  <a:pt x="8393" y="1245093"/>
                </a:lnTo>
                <a:lnTo>
                  <a:pt x="17479" y="1239054"/>
                </a:lnTo>
                <a:lnTo>
                  <a:pt x="28575" y="1236836"/>
                </a:lnTo>
                <a:lnTo>
                  <a:pt x="39670" y="1239054"/>
                </a:lnTo>
                <a:lnTo>
                  <a:pt x="48756" y="1245093"/>
                </a:lnTo>
                <a:lnTo>
                  <a:pt x="54895" y="1254031"/>
                </a:lnTo>
                <a:lnTo>
                  <a:pt x="57150" y="1264946"/>
                </a:lnTo>
                <a:lnTo>
                  <a:pt x="54895" y="1275860"/>
                </a:lnTo>
                <a:lnTo>
                  <a:pt x="48756" y="1284798"/>
                </a:lnTo>
                <a:lnTo>
                  <a:pt x="39670" y="1290837"/>
                </a:lnTo>
                <a:lnTo>
                  <a:pt x="28575" y="1293055"/>
                </a:lnTo>
                <a:lnTo>
                  <a:pt x="17479" y="1290837"/>
                </a:lnTo>
                <a:lnTo>
                  <a:pt x="8393" y="1284798"/>
                </a:lnTo>
                <a:lnTo>
                  <a:pt x="2254" y="1275860"/>
                </a:lnTo>
                <a:lnTo>
                  <a:pt x="0" y="1264946"/>
                </a:lnTo>
                <a:close/>
              </a:path>
              <a:path w="57150" h="2305050">
                <a:moveTo>
                  <a:pt x="0" y="1377385"/>
                </a:moveTo>
                <a:lnTo>
                  <a:pt x="2254" y="1366471"/>
                </a:lnTo>
                <a:lnTo>
                  <a:pt x="8393" y="1357533"/>
                </a:lnTo>
                <a:lnTo>
                  <a:pt x="17479" y="1351493"/>
                </a:lnTo>
                <a:lnTo>
                  <a:pt x="28575" y="1349275"/>
                </a:lnTo>
                <a:lnTo>
                  <a:pt x="39670" y="1351493"/>
                </a:lnTo>
                <a:lnTo>
                  <a:pt x="48756" y="1357533"/>
                </a:lnTo>
                <a:lnTo>
                  <a:pt x="54895" y="1366471"/>
                </a:lnTo>
                <a:lnTo>
                  <a:pt x="57150" y="1377385"/>
                </a:lnTo>
                <a:lnTo>
                  <a:pt x="54895" y="1388300"/>
                </a:lnTo>
                <a:lnTo>
                  <a:pt x="48756" y="1397238"/>
                </a:lnTo>
                <a:lnTo>
                  <a:pt x="39670" y="1403277"/>
                </a:lnTo>
                <a:lnTo>
                  <a:pt x="28575" y="1405495"/>
                </a:lnTo>
                <a:lnTo>
                  <a:pt x="17479" y="1403277"/>
                </a:lnTo>
                <a:lnTo>
                  <a:pt x="8393" y="1397238"/>
                </a:lnTo>
                <a:lnTo>
                  <a:pt x="2254" y="1388300"/>
                </a:lnTo>
                <a:lnTo>
                  <a:pt x="0" y="1377385"/>
                </a:lnTo>
                <a:close/>
              </a:path>
              <a:path w="57150" h="2305050">
                <a:moveTo>
                  <a:pt x="0" y="1489825"/>
                </a:moveTo>
                <a:lnTo>
                  <a:pt x="2254" y="1478910"/>
                </a:lnTo>
                <a:lnTo>
                  <a:pt x="8393" y="1469972"/>
                </a:lnTo>
                <a:lnTo>
                  <a:pt x="17479" y="1463933"/>
                </a:lnTo>
                <a:lnTo>
                  <a:pt x="28575" y="1461715"/>
                </a:lnTo>
                <a:lnTo>
                  <a:pt x="39670" y="1463933"/>
                </a:lnTo>
                <a:lnTo>
                  <a:pt x="48756" y="1469972"/>
                </a:lnTo>
                <a:lnTo>
                  <a:pt x="54895" y="1478910"/>
                </a:lnTo>
                <a:lnTo>
                  <a:pt x="57150" y="1489825"/>
                </a:lnTo>
                <a:lnTo>
                  <a:pt x="54895" y="1500739"/>
                </a:lnTo>
                <a:lnTo>
                  <a:pt x="48756" y="1509677"/>
                </a:lnTo>
                <a:lnTo>
                  <a:pt x="39670" y="1515717"/>
                </a:lnTo>
                <a:lnTo>
                  <a:pt x="28575" y="1517935"/>
                </a:lnTo>
                <a:lnTo>
                  <a:pt x="17479" y="1515717"/>
                </a:lnTo>
                <a:lnTo>
                  <a:pt x="8393" y="1509677"/>
                </a:lnTo>
                <a:lnTo>
                  <a:pt x="2254" y="1500739"/>
                </a:lnTo>
                <a:lnTo>
                  <a:pt x="0" y="1489825"/>
                </a:lnTo>
                <a:close/>
              </a:path>
              <a:path w="57150" h="2305050">
                <a:moveTo>
                  <a:pt x="0" y="1602265"/>
                </a:moveTo>
                <a:lnTo>
                  <a:pt x="2254" y="1591350"/>
                </a:lnTo>
                <a:lnTo>
                  <a:pt x="8393" y="1582412"/>
                </a:lnTo>
                <a:lnTo>
                  <a:pt x="17479" y="1576373"/>
                </a:lnTo>
                <a:lnTo>
                  <a:pt x="28575" y="1574155"/>
                </a:lnTo>
                <a:lnTo>
                  <a:pt x="39670" y="1576373"/>
                </a:lnTo>
                <a:lnTo>
                  <a:pt x="48756" y="1582412"/>
                </a:lnTo>
                <a:lnTo>
                  <a:pt x="54895" y="1591350"/>
                </a:lnTo>
                <a:lnTo>
                  <a:pt x="57150" y="1602265"/>
                </a:lnTo>
                <a:lnTo>
                  <a:pt x="54895" y="1613179"/>
                </a:lnTo>
                <a:lnTo>
                  <a:pt x="48756" y="1622117"/>
                </a:lnTo>
                <a:lnTo>
                  <a:pt x="39670" y="1628156"/>
                </a:lnTo>
                <a:lnTo>
                  <a:pt x="28575" y="1630374"/>
                </a:lnTo>
                <a:lnTo>
                  <a:pt x="17479" y="1628156"/>
                </a:lnTo>
                <a:lnTo>
                  <a:pt x="8393" y="1622117"/>
                </a:lnTo>
                <a:lnTo>
                  <a:pt x="2254" y="1613179"/>
                </a:lnTo>
                <a:lnTo>
                  <a:pt x="0" y="1602265"/>
                </a:lnTo>
                <a:close/>
              </a:path>
              <a:path w="57150" h="2305050">
                <a:moveTo>
                  <a:pt x="0" y="1714704"/>
                </a:moveTo>
                <a:lnTo>
                  <a:pt x="2254" y="1703790"/>
                </a:lnTo>
                <a:lnTo>
                  <a:pt x="8393" y="1694852"/>
                </a:lnTo>
                <a:lnTo>
                  <a:pt x="17479" y="1688812"/>
                </a:lnTo>
                <a:lnTo>
                  <a:pt x="28575" y="1686594"/>
                </a:lnTo>
                <a:lnTo>
                  <a:pt x="39670" y="1688812"/>
                </a:lnTo>
                <a:lnTo>
                  <a:pt x="48756" y="1694852"/>
                </a:lnTo>
                <a:lnTo>
                  <a:pt x="54895" y="1703790"/>
                </a:lnTo>
                <a:lnTo>
                  <a:pt x="57150" y="1714704"/>
                </a:lnTo>
                <a:lnTo>
                  <a:pt x="54895" y="1725619"/>
                </a:lnTo>
                <a:lnTo>
                  <a:pt x="48756" y="1734557"/>
                </a:lnTo>
                <a:lnTo>
                  <a:pt x="39670" y="1740596"/>
                </a:lnTo>
                <a:lnTo>
                  <a:pt x="28575" y="1742814"/>
                </a:lnTo>
                <a:lnTo>
                  <a:pt x="17479" y="1740596"/>
                </a:lnTo>
                <a:lnTo>
                  <a:pt x="8393" y="1734557"/>
                </a:lnTo>
                <a:lnTo>
                  <a:pt x="2254" y="1725619"/>
                </a:lnTo>
                <a:lnTo>
                  <a:pt x="0" y="1714704"/>
                </a:lnTo>
                <a:close/>
              </a:path>
              <a:path w="57150" h="2305050">
                <a:moveTo>
                  <a:pt x="0" y="1827144"/>
                </a:moveTo>
                <a:lnTo>
                  <a:pt x="2254" y="1816229"/>
                </a:lnTo>
                <a:lnTo>
                  <a:pt x="8393" y="1807291"/>
                </a:lnTo>
                <a:lnTo>
                  <a:pt x="17479" y="1801252"/>
                </a:lnTo>
                <a:lnTo>
                  <a:pt x="28575" y="1799034"/>
                </a:lnTo>
                <a:lnTo>
                  <a:pt x="39670" y="1801252"/>
                </a:lnTo>
                <a:lnTo>
                  <a:pt x="48756" y="1807291"/>
                </a:lnTo>
                <a:lnTo>
                  <a:pt x="54895" y="1816229"/>
                </a:lnTo>
                <a:lnTo>
                  <a:pt x="57150" y="1827144"/>
                </a:lnTo>
                <a:lnTo>
                  <a:pt x="54895" y="1838058"/>
                </a:lnTo>
                <a:lnTo>
                  <a:pt x="48756" y="1846996"/>
                </a:lnTo>
                <a:lnTo>
                  <a:pt x="39670" y="1853036"/>
                </a:lnTo>
                <a:lnTo>
                  <a:pt x="28575" y="1855254"/>
                </a:lnTo>
                <a:lnTo>
                  <a:pt x="17479" y="1853036"/>
                </a:lnTo>
                <a:lnTo>
                  <a:pt x="8393" y="1846996"/>
                </a:lnTo>
                <a:lnTo>
                  <a:pt x="2254" y="1838058"/>
                </a:lnTo>
                <a:lnTo>
                  <a:pt x="0" y="1827144"/>
                </a:lnTo>
                <a:close/>
              </a:path>
              <a:path w="57150" h="2305050">
                <a:moveTo>
                  <a:pt x="0" y="1939583"/>
                </a:moveTo>
                <a:lnTo>
                  <a:pt x="2254" y="1928669"/>
                </a:lnTo>
                <a:lnTo>
                  <a:pt x="8393" y="1919731"/>
                </a:lnTo>
                <a:lnTo>
                  <a:pt x="17479" y="1913692"/>
                </a:lnTo>
                <a:lnTo>
                  <a:pt x="28575" y="1911474"/>
                </a:lnTo>
                <a:lnTo>
                  <a:pt x="39670" y="1913692"/>
                </a:lnTo>
                <a:lnTo>
                  <a:pt x="48756" y="1919731"/>
                </a:lnTo>
                <a:lnTo>
                  <a:pt x="54895" y="1928669"/>
                </a:lnTo>
                <a:lnTo>
                  <a:pt x="57150" y="1939583"/>
                </a:lnTo>
                <a:lnTo>
                  <a:pt x="54895" y="1950498"/>
                </a:lnTo>
                <a:lnTo>
                  <a:pt x="48756" y="1959436"/>
                </a:lnTo>
                <a:lnTo>
                  <a:pt x="39670" y="1965475"/>
                </a:lnTo>
                <a:lnTo>
                  <a:pt x="28575" y="1967693"/>
                </a:lnTo>
                <a:lnTo>
                  <a:pt x="17479" y="1965475"/>
                </a:lnTo>
                <a:lnTo>
                  <a:pt x="8393" y="1959436"/>
                </a:lnTo>
                <a:lnTo>
                  <a:pt x="2254" y="1950498"/>
                </a:lnTo>
                <a:lnTo>
                  <a:pt x="0" y="1939583"/>
                </a:lnTo>
                <a:close/>
              </a:path>
              <a:path w="57150" h="2305050">
                <a:moveTo>
                  <a:pt x="0" y="2052023"/>
                </a:moveTo>
                <a:lnTo>
                  <a:pt x="2254" y="2041109"/>
                </a:lnTo>
                <a:lnTo>
                  <a:pt x="8393" y="2032170"/>
                </a:lnTo>
                <a:lnTo>
                  <a:pt x="17479" y="2026131"/>
                </a:lnTo>
                <a:lnTo>
                  <a:pt x="28575" y="2023913"/>
                </a:lnTo>
                <a:lnTo>
                  <a:pt x="39670" y="2026131"/>
                </a:lnTo>
                <a:lnTo>
                  <a:pt x="48756" y="2032170"/>
                </a:lnTo>
                <a:lnTo>
                  <a:pt x="54895" y="2041109"/>
                </a:lnTo>
                <a:lnTo>
                  <a:pt x="57150" y="2052023"/>
                </a:lnTo>
                <a:lnTo>
                  <a:pt x="54895" y="2062938"/>
                </a:lnTo>
                <a:lnTo>
                  <a:pt x="48756" y="2071876"/>
                </a:lnTo>
                <a:lnTo>
                  <a:pt x="39670" y="2077915"/>
                </a:lnTo>
                <a:lnTo>
                  <a:pt x="28575" y="2080133"/>
                </a:lnTo>
                <a:lnTo>
                  <a:pt x="17479" y="2077915"/>
                </a:lnTo>
                <a:lnTo>
                  <a:pt x="8393" y="2071876"/>
                </a:lnTo>
                <a:lnTo>
                  <a:pt x="2254" y="2062938"/>
                </a:lnTo>
                <a:lnTo>
                  <a:pt x="0" y="2052023"/>
                </a:lnTo>
                <a:close/>
              </a:path>
              <a:path w="57150" h="2305050">
                <a:moveTo>
                  <a:pt x="0" y="2164463"/>
                </a:moveTo>
                <a:lnTo>
                  <a:pt x="2254" y="2153548"/>
                </a:lnTo>
                <a:lnTo>
                  <a:pt x="8393" y="2144610"/>
                </a:lnTo>
                <a:lnTo>
                  <a:pt x="17479" y="2138571"/>
                </a:lnTo>
                <a:lnTo>
                  <a:pt x="28575" y="2136353"/>
                </a:lnTo>
                <a:lnTo>
                  <a:pt x="39670" y="2138571"/>
                </a:lnTo>
                <a:lnTo>
                  <a:pt x="48756" y="2144610"/>
                </a:lnTo>
                <a:lnTo>
                  <a:pt x="54895" y="2153548"/>
                </a:lnTo>
                <a:lnTo>
                  <a:pt x="57150" y="2164463"/>
                </a:lnTo>
                <a:lnTo>
                  <a:pt x="54895" y="2175377"/>
                </a:lnTo>
                <a:lnTo>
                  <a:pt x="48756" y="2184315"/>
                </a:lnTo>
                <a:lnTo>
                  <a:pt x="39670" y="2190355"/>
                </a:lnTo>
                <a:lnTo>
                  <a:pt x="28575" y="2192573"/>
                </a:lnTo>
                <a:lnTo>
                  <a:pt x="17479" y="2190355"/>
                </a:lnTo>
                <a:lnTo>
                  <a:pt x="8393" y="2184315"/>
                </a:lnTo>
                <a:lnTo>
                  <a:pt x="2254" y="2175377"/>
                </a:lnTo>
                <a:lnTo>
                  <a:pt x="0" y="2164463"/>
                </a:lnTo>
                <a:close/>
              </a:path>
              <a:path w="57150" h="2305050">
                <a:moveTo>
                  <a:pt x="0" y="2276902"/>
                </a:moveTo>
                <a:lnTo>
                  <a:pt x="2254" y="2265988"/>
                </a:lnTo>
                <a:lnTo>
                  <a:pt x="8393" y="2257050"/>
                </a:lnTo>
                <a:lnTo>
                  <a:pt x="17479" y="2251011"/>
                </a:lnTo>
                <a:lnTo>
                  <a:pt x="28575" y="2248792"/>
                </a:lnTo>
                <a:lnTo>
                  <a:pt x="39670" y="2251011"/>
                </a:lnTo>
                <a:lnTo>
                  <a:pt x="48756" y="2257050"/>
                </a:lnTo>
                <a:lnTo>
                  <a:pt x="54895" y="2265988"/>
                </a:lnTo>
                <a:lnTo>
                  <a:pt x="57150" y="2276902"/>
                </a:lnTo>
                <a:lnTo>
                  <a:pt x="54895" y="2287817"/>
                </a:lnTo>
                <a:lnTo>
                  <a:pt x="48756" y="2296755"/>
                </a:lnTo>
                <a:lnTo>
                  <a:pt x="39670" y="2302794"/>
                </a:lnTo>
                <a:lnTo>
                  <a:pt x="28575" y="2305012"/>
                </a:lnTo>
                <a:lnTo>
                  <a:pt x="17479" y="2302794"/>
                </a:lnTo>
                <a:lnTo>
                  <a:pt x="8393" y="2296755"/>
                </a:lnTo>
                <a:lnTo>
                  <a:pt x="2254" y="2287817"/>
                </a:lnTo>
                <a:lnTo>
                  <a:pt x="0" y="2276902"/>
                </a:lnTo>
                <a:close/>
              </a:path>
            </a:pathLst>
          </a:custGeom>
          <a:solidFill>
            <a:srgbClr val="20202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9220" name="object 5"/>
          <p:cNvSpPr>
            <a:spLocks/>
          </p:cNvSpPr>
          <p:nvPr/>
        </p:nvSpPr>
        <p:spPr bwMode="auto">
          <a:xfrm>
            <a:off x="6194425" y="7588250"/>
            <a:ext cx="57150" cy="1517650"/>
          </a:xfrm>
          <a:custGeom>
            <a:avLst/>
            <a:gdLst>
              <a:gd name="T0" fmla="*/ 17479 w 57150"/>
              <a:gd name="T1" fmla="*/ 2218 h 1518284"/>
              <a:gd name="T2" fmla="*/ 54895 w 57150"/>
              <a:gd name="T3" fmla="*/ 17195 h 1518284"/>
              <a:gd name="T4" fmla="*/ 39670 w 57150"/>
              <a:gd name="T5" fmla="*/ 54001 h 1518284"/>
              <a:gd name="T6" fmla="*/ 2254 w 57150"/>
              <a:gd name="T7" fmla="*/ 39024 h 1518284"/>
              <a:gd name="T8" fmla="*/ 8393 w 57150"/>
              <a:gd name="T9" fmla="*/ 120696 h 1518284"/>
              <a:gd name="T10" fmla="*/ 48756 w 57150"/>
              <a:gd name="T11" fmla="*/ 120696 h 1518284"/>
              <a:gd name="T12" fmla="*/ 48756 w 57150"/>
              <a:gd name="T13" fmla="*/ 160402 h 1518284"/>
              <a:gd name="T14" fmla="*/ 8393 w 57150"/>
              <a:gd name="T15" fmla="*/ 160402 h 1518284"/>
              <a:gd name="T16" fmla="*/ 2254 w 57150"/>
              <a:gd name="T17" fmla="*/ 242074 h 1518284"/>
              <a:gd name="T18" fmla="*/ 39670 w 57150"/>
              <a:gd name="T19" fmla="*/ 227097 h 1518284"/>
              <a:gd name="T20" fmla="*/ 54895 w 57150"/>
              <a:gd name="T21" fmla="*/ 263903 h 1518284"/>
              <a:gd name="T22" fmla="*/ 17479 w 57150"/>
              <a:gd name="T23" fmla="*/ 278881 h 1518284"/>
              <a:gd name="T24" fmla="*/ 0 w 57150"/>
              <a:gd name="T25" fmla="*/ 365428 h 1518284"/>
              <a:gd name="T26" fmla="*/ 28575 w 57150"/>
              <a:gd name="T27" fmla="*/ 337318 h 1518284"/>
              <a:gd name="T28" fmla="*/ 57150 w 57150"/>
              <a:gd name="T29" fmla="*/ 365428 h 1518284"/>
              <a:gd name="T30" fmla="*/ 28575 w 57150"/>
              <a:gd name="T31" fmla="*/ 393538 h 1518284"/>
              <a:gd name="T32" fmla="*/ 0 w 57150"/>
              <a:gd name="T33" fmla="*/ 365428 h 1518284"/>
              <a:gd name="T34" fmla="*/ 17479 w 57150"/>
              <a:gd name="T35" fmla="*/ 451976 h 1518284"/>
              <a:gd name="T36" fmla="*/ 54895 w 57150"/>
              <a:gd name="T37" fmla="*/ 466953 h 1518284"/>
              <a:gd name="T38" fmla="*/ 39670 w 57150"/>
              <a:gd name="T39" fmla="*/ 503760 h 1518284"/>
              <a:gd name="T40" fmla="*/ 2254 w 57150"/>
              <a:gd name="T41" fmla="*/ 488783 h 1518284"/>
              <a:gd name="T42" fmla="*/ 8393 w 57150"/>
              <a:gd name="T43" fmla="*/ 570455 h 1518284"/>
              <a:gd name="T44" fmla="*/ 48756 w 57150"/>
              <a:gd name="T45" fmla="*/ 570455 h 1518284"/>
              <a:gd name="T46" fmla="*/ 48756 w 57150"/>
              <a:gd name="T47" fmla="*/ 610160 h 1518284"/>
              <a:gd name="T48" fmla="*/ 8393 w 57150"/>
              <a:gd name="T49" fmla="*/ 610160 h 1518284"/>
              <a:gd name="T50" fmla="*/ 2254 w 57150"/>
              <a:gd name="T51" fmla="*/ 691833 h 1518284"/>
              <a:gd name="T52" fmla="*/ 39670 w 57150"/>
              <a:gd name="T53" fmla="*/ 676855 h 1518284"/>
              <a:gd name="T54" fmla="*/ 54895 w 57150"/>
              <a:gd name="T55" fmla="*/ 713662 h 1518284"/>
              <a:gd name="T56" fmla="*/ 17479 w 57150"/>
              <a:gd name="T57" fmla="*/ 728639 h 1518284"/>
              <a:gd name="T58" fmla="*/ 0 w 57150"/>
              <a:gd name="T59" fmla="*/ 815187 h 1518284"/>
              <a:gd name="T60" fmla="*/ 28575 w 57150"/>
              <a:gd name="T61" fmla="*/ 787077 h 1518284"/>
              <a:gd name="T62" fmla="*/ 57150 w 57150"/>
              <a:gd name="T63" fmla="*/ 815187 h 1518284"/>
              <a:gd name="T64" fmla="*/ 28575 w 57150"/>
              <a:gd name="T65" fmla="*/ 843297 h 1518284"/>
              <a:gd name="T66" fmla="*/ 0 w 57150"/>
              <a:gd name="T67" fmla="*/ 815187 h 1518284"/>
              <a:gd name="T68" fmla="*/ 17479 w 57150"/>
              <a:gd name="T69" fmla="*/ 901735 h 1518284"/>
              <a:gd name="T70" fmla="*/ 54895 w 57150"/>
              <a:gd name="T71" fmla="*/ 916712 h 1518284"/>
              <a:gd name="T72" fmla="*/ 39670 w 57150"/>
              <a:gd name="T73" fmla="*/ 953518 h 1518284"/>
              <a:gd name="T74" fmla="*/ 2254 w 57150"/>
              <a:gd name="T75" fmla="*/ 938541 h 1518284"/>
              <a:gd name="T76" fmla="*/ 8393 w 57150"/>
              <a:gd name="T77" fmla="*/ 1020214 h 1518284"/>
              <a:gd name="T78" fmla="*/ 48756 w 57150"/>
              <a:gd name="T79" fmla="*/ 1020214 h 1518284"/>
              <a:gd name="T80" fmla="*/ 48756 w 57150"/>
              <a:gd name="T81" fmla="*/ 1059919 h 1518284"/>
              <a:gd name="T82" fmla="*/ 8393 w 57150"/>
              <a:gd name="T83" fmla="*/ 1059919 h 1518284"/>
              <a:gd name="T84" fmla="*/ 2254 w 57150"/>
              <a:gd name="T85" fmla="*/ 1141591 h 1518284"/>
              <a:gd name="T86" fmla="*/ 39670 w 57150"/>
              <a:gd name="T87" fmla="*/ 1126614 h 1518284"/>
              <a:gd name="T88" fmla="*/ 54895 w 57150"/>
              <a:gd name="T89" fmla="*/ 1163420 h 1518284"/>
              <a:gd name="T90" fmla="*/ 17479 w 57150"/>
              <a:gd name="T91" fmla="*/ 1178398 h 1518284"/>
              <a:gd name="T92" fmla="*/ 0 w 57150"/>
              <a:gd name="T93" fmla="*/ 1264946 h 1518284"/>
              <a:gd name="T94" fmla="*/ 28575 w 57150"/>
              <a:gd name="T95" fmla="*/ 1236836 h 1518284"/>
              <a:gd name="T96" fmla="*/ 57150 w 57150"/>
              <a:gd name="T97" fmla="*/ 1264946 h 1518284"/>
              <a:gd name="T98" fmla="*/ 28575 w 57150"/>
              <a:gd name="T99" fmla="*/ 1293055 h 1518284"/>
              <a:gd name="T100" fmla="*/ 0 w 57150"/>
              <a:gd name="T101" fmla="*/ 1264946 h 1518284"/>
              <a:gd name="T102" fmla="*/ 17479 w 57150"/>
              <a:gd name="T103" fmla="*/ 1351493 h 1518284"/>
              <a:gd name="T104" fmla="*/ 54895 w 57150"/>
              <a:gd name="T105" fmla="*/ 1366471 h 1518284"/>
              <a:gd name="T106" fmla="*/ 39670 w 57150"/>
              <a:gd name="T107" fmla="*/ 1403277 h 1518284"/>
              <a:gd name="T108" fmla="*/ 2254 w 57150"/>
              <a:gd name="T109" fmla="*/ 1388300 h 1518284"/>
              <a:gd name="T110" fmla="*/ 8393 w 57150"/>
              <a:gd name="T111" fmla="*/ 1469972 h 1518284"/>
              <a:gd name="T112" fmla="*/ 48756 w 57150"/>
              <a:gd name="T113" fmla="*/ 1469972 h 1518284"/>
              <a:gd name="T114" fmla="*/ 48756 w 57150"/>
              <a:gd name="T115" fmla="*/ 1509677 h 1518284"/>
              <a:gd name="T116" fmla="*/ 8393 w 57150"/>
              <a:gd name="T117" fmla="*/ 1509677 h 1518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7150" h="1518284">
                <a:moveTo>
                  <a:pt x="0" y="28109"/>
                </a:moveTo>
                <a:lnTo>
                  <a:pt x="2254" y="17195"/>
                </a:lnTo>
                <a:lnTo>
                  <a:pt x="8393" y="8257"/>
                </a:lnTo>
                <a:lnTo>
                  <a:pt x="17479" y="2218"/>
                </a:lnTo>
                <a:lnTo>
                  <a:pt x="28575" y="0"/>
                </a:lnTo>
                <a:lnTo>
                  <a:pt x="39670" y="2218"/>
                </a:lnTo>
                <a:lnTo>
                  <a:pt x="48756" y="8257"/>
                </a:lnTo>
                <a:lnTo>
                  <a:pt x="54895" y="17195"/>
                </a:lnTo>
                <a:lnTo>
                  <a:pt x="57150" y="28109"/>
                </a:lnTo>
                <a:lnTo>
                  <a:pt x="54895" y="39024"/>
                </a:lnTo>
                <a:lnTo>
                  <a:pt x="48756" y="47962"/>
                </a:lnTo>
                <a:lnTo>
                  <a:pt x="39670" y="54001"/>
                </a:lnTo>
                <a:lnTo>
                  <a:pt x="28575" y="56219"/>
                </a:lnTo>
                <a:lnTo>
                  <a:pt x="17479" y="54001"/>
                </a:lnTo>
                <a:lnTo>
                  <a:pt x="8393" y="47962"/>
                </a:lnTo>
                <a:lnTo>
                  <a:pt x="2254" y="39024"/>
                </a:lnTo>
                <a:lnTo>
                  <a:pt x="0" y="28109"/>
                </a:lnTo>
                <a:close/>
              </a:path>
              <a:path w="57150" h="1518284">
                <a:moveTo>
                  <a:pt x="0" y="140549"/>
                </a:moveTo>
                <a:lnTo>
                  <a:pt x="2254" y="129635"/>
                </a:lnTo>
                <a:lnTo>
                  <a:pt x="8393" y="120696"/>
                </a:lnTo>
                <a:lnTo>
                  <a:pt x="17479" y="114657"/>
                </a:lnTo>
                <a:lnTo>
                  <a:pt x="28575" y="112439"/>
                </a:lnTo>
                <a:lnTo>
                  <a:pt x="39670" y="114657"/>
                </a:lnTo>
                <a:lnTo>
                  <a:pt x="48756" y="120696"/>
                </a:lnTo>
                <a:lnTo>
                  <a:pt x="54895" y="129635"/>
                </a:lnTo>
                <a:lnTo>
                  <a:pt x="57150" y="140549"/>
                </a:lnTo>
                <a:lnTo>
                  <a:pt x="54895" y="151464"/>
                </a:lnTo>
                <a:lnTo>
                  <a:pt x="48756" y="160402"/>
                </a:lnTo>
                <a:lnTo>
                  <a:pt x="39670" y="166441"/>
                </a:lnTo>
                <a:lnTo>
                  <a:pt x="28575" y="168659"/>
                </a:lnTo>
                <a:lnTo>
                  <a:pt x="17479" y="166441"/>
                </a:lnTo>
                <a:lnTo>
                  <a:pt x="8393" y="160402"/>
                </a:lnTo>
                <a:lnTo>
                  <a:pt x="2254" y="151464"/>
                </a:lnTo>
                <a:lnTo>
                  <a:pt x="0" y="140549"/>
                </a:lnTo>
                <a:close/>
              </a:path>
              <a:path w="57150" h="1518284">
                <a:moveTo>
                  <a:pt x="0" y="252989"/>
                </a:moveTo>
                <a:lnTo>
                  <a:pt x="2254" y="242074"/>
                </a:lnTo>
                <a:lnTo>
                  <a:pt x="8393" y="233136"/>
                </a:lnTo>
                <a:lnTo>
                  <a:pt x="17479" y="227097"/>
                </a:lnTo>
                <a:lnTo>
                  <a:pt x="28575" y="224879"/>
                </a:lnTo>
                <a:lnTo>
                  <a:pt x="39670" y="227097"/>
                </a:lnTo>
                <a:lnTo>
                  <a:pt x="48756" y="233136"/>
                </a:lnTo>
                <a:lnTo>
                  <a:pt x="54895" y="242074"/>
                </a:lnTo>
                <a:lnTo>
                  <a:pt x="57150" y="252989"/>
                </a:lnTo>
                <a:lnTo>
                  <a:pt x="54895" y="263903"/>
                </a:lnTo>
                <a:lnTo>
                  <a:pt x="48756" y="272841"/>
                </a:lnTo>
                <a:lnTo>
                  <a:pt x="39670" y="278881"/>
                </a:lnTo>
                <a:lnTo>
                  <a:pt x="28575" y="281099"/>
                </a:lnTo>
                <a:lnTo>
                  <a:pt x="17479" y="278881"/>
                </a:lnTo>
                <a:lnTo>
                  <a:pt x="8393" y="272841"/>
                </a:lnTo>
                <a:lnTo>
                  <a:pt x="2254" y="263903"/>
                </a:lnTo>
                <a:lnTo>
                  <a:pt x="0" y="252989"/>
                </a:lnTo>
                <a:close/>
              </a:path>
              <a:path w="57150" h="1518284">
                <a:moveTo>
                  <a:pt x="0" y="365428"/>
                </a:moveTo>
                <a:lnTo>
                  <a:pt x="2254" y="354514"/>
                </a:lnTo>
                <a:lnTo>
                  <a:pt x="8393" y="345576"/>
                </a:lnTo>
                <a:lnTo>
                  <a:pt x="17479" y="339537"/>
                </a:lnTo>
                <a:lnTo>
                  <a:pt x="28575" y="337318"/>
                </a:lnTo>
                <a:lnTo>
                  <a:pt x="39670" y="339537"/>
                </a:lnTo>
                <a:lnTo>
                  <a:pt x="48756" y="345576"/>
                </a:lnTo>
                <a:lnTo>
                  <a:pt x="54895" y="354514"/>
                </a:lnTo>
                <a:lnTo>
                  <a:pt x="57150" y="365428"/>
                </a:lnTo>
                <a:lnTo>
                  <a:pt x="54895" y="376343"/>
                </a:lnTo>
                <a:lnTo>
                  <a:pt x="48756" y="385281"/>
                </a:lnTo>
                <a:lnTo>
                  <a:pt x="39670" y="391320"/>
                </a:lnTo>
                <a:lnTo>
                  <a:pt x="28575" y="393538"/>
                </a:lnTo>
                <a:lnTo>
                  <a:pt x="17479" y="391320"/>
                </a:lnTo>
                <a:lnTo>
                  <a:pt x="8393" y="385281"/>
                </a:lnTo>
                <a:lnTo>
                  <a:pt x="2254" y="376343"/>
                </a:lnTo>
                <a:lnTo>
                  <a:pt x="0" y="365428"/>
                </a:lnTo>
                <a:close/>
              </a:path>
              <a:path w="57150" h="1518284">
                <a:moveTo>
                  <a:pt x="0" y="477868"/>
                </a:moveTo>
                <a:lnTo>
                  <a:pt x="2254" y="466953"/>
                </a:lnTo>
                <a:lnTo>
                  <a:pt x="8393" y="458015"/>
                </a:lnTo>
                <a:lnTo>
                  <a:pt x="17479" y="451976"/>
                </a:lnTo>
                <a:lnTo>
                  <a:pt x="28575" y="449758"/>
                </a:lnTo>
                <a:lnTo>
                  <a:pt x="39670" y="451976"/>
                </a:lnTo>
                <a:lnTo>
                  <a:pt x="48756" y="458015"/>
                </a:lnTo>
                <a:lnTo>
                  <a:pt x="54895" y="466953"/>
                </a:lnTo>
                <a:lnTo>
                  <a:pt x="57150" y="477868"/>
                </a:lnTo>
                <a:lnTo>
                  <a:pt x="54895" y="488783"/>
                </a:lnTo>
                <a:lnTo>
                  <a:pt x="48756" y="497721"/>
                </a:lnTo>
                <a:lnTo>
                  <a:pt x="39670" y="503760"/>
                </a:lnTo>
                <a:lnTo>
                  <a:pt x="28575" y="505978"/>
                </a:lnTo>
                <a:lnTo>
                  <a:pt x="17479" y="503760"/>
                </a:lnTo>
                <a:lnTo>
                  <a:pt x="8393" y="497721"/>
                </a:lnTo>
                <a:lnTo>
                  <a:pt x="2254" y="488783"/>
                </a:lnTo>
                <a:lnTo>
                  <a:pt x="0" y="477868"/>
                </a:lnTo>
                <a:close/>
              </a:path>
              <a:path w="57150" h="1518284">
                <a:moveTo>
                  <a:pt x="0" y="590308"/>
                </a:moveTo>
                <a:lnTo>
                  <a:pt x="2254" y="579393"/>
                </a:lnTo>
                <a:lnTo>
                  <a:pt x="8393" y="570455"/>
                </a:lnTo>
                <a:lnTo>
                  <a:pt x="17479" y="564416"/>
                </a:lnTo>
                <a:lnTo>
                  <a:pt x="28575" y="562198"/>
                </a:lnTo>
                <a:lnTo>
                  <a:pt x="39670" y="564416"/>
                </a:lnTo>
                <a:lnTo>
                  <a:pt x="48756" y="570455"/>
                </a:lnTo>
                <a:lnTo>
                  <a:pt x="54895" y="579393"/>
                </a:lnTo>
                <a:lnTo>
                  <a:pt x="57150" y="590308"/>
                </a:lnTo>
                <a:lnTo>
                  <a:pt x="54895" y="601222"/>
                </a:lnTo>
                <a:lnTo>
                  <a:pt x="48756" y="610160"/>
                </a:lnTo>
                <a:lnTo>
                  <a:pt x="39670" y="616200"/>
                </a:lnTo>
                <a:lnTo>
                  <a:pt x="28575" y="618418"/>
                </a:lnTo>
                <a:lnTo>
                  <a:pt x="17479" y="616200"/>
                </a:lnTo>
                <a:lnTo>
                  <a:pt x="8393" y="610160"/>
                </a:lnTo>
                <a:lnTo>
                  <a:pt x="2254" y="601222"/>
                </a:lnTo>
                <a:lnTo>
                  <a:pt x="0" y="590308"/>
                </a:lnTo>
                <a:close/>
              </a:path>
              <a:path w="57150" h="1518284">
                <a:moveTo>
                  <a:pt x="0" y="702747"/>
                </a:moveTo>
                <a:lnTo>
                  <a:pt x="2254" y="691833"/>
                </a:lnTo>
                <a:lnTo>
                  <a:pt x="8393" y="682895"/>
                </a:lnTo>
                <a:lnTo>
                  <a:pt x="17479" y="676855"/>
                </a:lnTo>
                <a:lnTo>
                  <a:pt x="28575" y="674637"/>
                </a:lnTo>
                <a:lnTo>
                  <a:pt x="39670" y="676855"/>
                </a:lnTo>
                <a:lnTo>
                  <a:pt x="48756" y="682895"/>
                </a:lnTo>
                <a:lnTo>
                  <a:pt x="54895" y="691833"/>
                </a:lnTo>
                <a:lnTo>
                  <a:pt x="57150" y="702747"/>
                </a:lnTo>
                <a:lnTo>
                  <a:pt x="54895" y="713662"/>
                </a:lnTo>
                <a:lnTo>
                  <a:pt x="48756" y="722600"/>
                </a:lnTo>
                <a:lnTo>
                  <a:pt x="39670" y="728639"/>
                </a:lnTo>
                <a:lnTo>
                  <a:pt x="28575" y="730857"/>
                </a:lnTo>
                <a:lnTo>
                  <a:pt x="17479" y="728639"/>
                </a:lnTo>
                <a:lnTo>
                  <a:pt x="8393" y="722600"/>
                </a:lnTo>
                <a:lnTo>
                  <a:pt x="2254" y="713662"/>
                </a:lnTo>
                <a:lnTo>
                  <a:pt x="0" y="702747"/>
                </a:lnTo>
                <a:close/>
              </a:path>
              <a:path w="57150" h="1518284">
                <a:moveTo>
                  <a:pt x="0" y="815187"/>
                </a:moveTo>
                <a:lnTo>
                  <a:pt x="2254" y="804272"/>
                </a:lnTo>
                <a:lnTo>
                  <a:pt x="8393" y="795334"/>
                </a:lnTo>
                <a:lnTo>
                  <a:pt x="17479" y="789295"/>
                </a:lnTo>
                <a:lnTo>
                  <a:pt x="28575" y="787077"/>
                </a:lnTo>
                <a:lnTo>
                  <a:pt x="39670" y="789295"/>
                </a:lnTo>
                <a:lnTo>
                  <a:pt x="48756" y="795334"/>
                </a:lnTo>
                <a:lnTo>
                  <a:pt x="54895" y="804272"/>
                </a:lnTo>
                <a:lnTo>
                  <a:pt x="57150" y="815187"/>
                </a:lnTo>
                <a:lnTo>
                  <a:pt x="54895" y="826101"/>
                </a:lnTo>
                <a:lnTo>
                  <a:pt x="48756" y="835040"/>
                </a:lnTo>
                <a:lnTo>
                  <a:pt x="39670" y="841079"/>
                </a:lnTo>
                <a:lnTo>
                  <a:pt x="28575" y="843297"/>
                </a:lnTo>
                <a:lnTo>
                  <a:pt x="17479" y="841079"/>
                </a:lnTo>
                <a:lnTo>
                  <a:pt x="8393" y="835040"/>
                </a:lnTo>
                <a:lnTo>
                  <a:pt x="2254" y="826101"/>
                </a:lnTo>
                <a:lnTo>
                  <a:pt x="0" y="815187"/>
                </a:lnTo>
                <a:close/>
              </a:path>
              <a:path w="57150" h="1518284">
                <a:moveTo>
                  <a:pt x="0" y="927627"/>
                </a:moveTo>
                <a:lnTo>
                  <a:pt x="2254" y="916712"/>
                </a:lnTo>
                <a:lnTo>
                  <a:pt x="8393" y="907774"/>
                </a:lnTo>
                <a:lnTo>
                  <a:pt x="17479" y="901735"/>
                </a:lnTo>
                <a:lnTo>
                  <a:pt x="28575" y="899517"/>
                </a:lnTo>
                <a:lnTo>
                  <a:pt x="39670" y="901735"/>
                </a:lnTo>
                <a:lnTo>
                  <a:pt x="48756" y="907774"/>
                </a:lnTo>
                <a:lnTo>
                  <a:pt x="54895" y="916712"/>
                </a:lnTo>
                <a:lnTo>
                  <a:pt x="57150" y="927627"/>
                </a:lnTo>
                <a:lnTo>
                  <a:pt x="54895" y="938541"/>
                </a:lnTo>
                <a:lnTo>
                  <a:pt x="48756" y="947479"/>
                </a:lnTo>
                <a:lnTo>
                  <a:pt x="39670" y="953518"/>
                </a:lnTo>
                <a:lnTo>
                  <a:pt x="28575" y="955737"/>
                </a:lnTo>
                <a:lnTo>
                  <a:pt x="17479" y="953518"/>
                </a:lnTo>
                <a:lnTo>
                  <a:pt x="8393" y="947479"/>
                </a:lnTo>
                <a:lnTo>
                  <a:pt x="2254" y="938541"/>
                </a:lnTo>
                <a:lnTo>
                  <a:pt x="0" y="927627"/>
                </a:lnTo>
                <a:close/>
              </a:path>
              <a:path w="57150" h="1518284">
                <a:moveTo>
                  <a:pt x="0" y="1040066"/>
                </a:moveTo>
                <a:lnTo>
                  <a:pt x="2254" y="1029152"/>
                </a:lnTo>
                <a:lnTo>
                  <a:pt x="8393" y="1020214"/>
                </a:lnTo>
                <a:lnTo>
                  <a:pt x="17479" y="1014174"/>
                </a:lnTo>
                <a:lnTo>
                  <a:pt x="28575" y="1011956"/>
                </a:lnTo>
                <a:lnTo>
                  <a:pt x="39670" y="1014174"/>
                </a:lnTo>
                <a:lnTo>
                  <a:pt x="48756" y="1020214"/>
                </a:lnTo>
                <a:lnTo>
                  <a:pt x="54895" y="1029152"/>
                </a:lnTo>
                <a:lnTo>
                  <a:pt x="57150" y="1040066"/>
                </a:lnTo>
                <a:lnTo>
                  <a:pt x="54895" y="1050981"/>
                </a:lnTo>
                <a:lnTo>
                  <a:pt x="48756" y="1059919"/>
                </a:lnTo>
                <a:lnTo>
                  <a:pt x="39670" y="1065958"/>
                </a:lnTo>
                <a:lnTo>
                  <a:pt x="28575" y="1068176"/>
                </a:lnTo>
                <a:lnTo>
                  <a:pt x="17479" y="1065958"/>
                </a:lnTo>
                <a:lnTo>
                  <a:pt x="8393" y="1059919"/>
                </a:lnTo>
                <a:lnTo>
                  <a:pt x="2254" y="1050981"/>
                </a:lnTo>
                <a:lnTo>
                  <a:pt x="0" y="1040066"/>
                </a:lnTo>
                <a:close/>
              </a:path>
              <a:path w="57150" h="1518284">
                <a:moveTo>
                  <a:pt x="0" y="1152506"/>
                </a:moveTo>
                <a:lnTo>
                  <a:pt x="2254" y="1141591"/>
                </a:lnTo>
                <a:lnTo>
                  <a:pt x="8393" y="1132653"/>
                </a:lnTo>
                <a:lnTo>
                  <a:pt x="17479" y="1126614"/>
                </a:lnTo>
                <a:lnTo>
                  <a:pt x="28575" y="1124396"/>
                </a:lnTo>
                <a:lnTo>
                  <a:pt x="39670" y="1126614"/>
                </a:lnTo>
                <a:lnTo>
                  <a:pt x="48756" y="1132653"/>
                </a:lnTo>
                <a:lnTo>
                  <a:pt x="54895" y="1141591"/>
                </a:lnTo>
                <a:lnTo>
                  <a:pt x="57150" y="1152506"/>
                </a:lnTo>
                <a:lnTo>
                  <a:pt x="54895" y="1163420"/>
                </a:lnTo>
                <a:lnTo>
                  <a:pt x="48756" y="1172359"/>
                </a:lnTo>
                <a:lnTo>
                  <a:pt x="39670" y="1178398"/>
                </a:lnTo>
                <a:lnTo>
                  <a:pt x="28575" y="1180616"/>
                </a:lnTo>
                <a:lnTo>
                  <a:pt x="17479" y="1178398"/>
                </a:lnTo>
                <a:lnTo>
                  <a:pt x="8393" y="1172359"/>
                </a:lnTo>
                <a:lnTo>
                  <a:pt x="2254" y="1163420"/>
                </a:lnTo>
                <a:lnTo>
                  <a:pt x="0" y="1152506"/>
                </a:lnTo>
                <a:close/>
              </a:path>
              <a:path w="57150" h="1518284">
                <a:moveTo>
                  <a:pt x="0" y="1264946"/>
                </a:moveTo>
                <a:lnTo>
                  <a:pt x="2254" y="1254031"/>
                </a:lnTo>
                <a:lnTo>
                  <a:pt x="8393" y="1245093"/>
                </a:lnTo>
                <a:lnTo>
                  <a:pt x="17479" y="1239054"/>
                </a:lnTo>
                <a:lnTo>
                  <a:pt x="28575" y="1236836"/>
                </a:lnTo>
                <a:lnTo>
                  <a:pt x="39670" y="1239054"/>
                </a:lnTo>
                <a:lnTo>
                  <a:pt x="48756" y="1245093"/>
                </a:lnTo>
                <a:lnTo>
                  <a:pt x="54895" y="1254031"/>
                </a:lnTo>
                <a:lnTo>
                  <a:pt x="57150" y="1264946"/>
                </a:lnTo>
                <a:lnTo>
                  <a:pt x="54895" y="1275860"/>
                </a:lnTo>
                <a:lnTo>
                  <a:pt x="48756" y="1284798"/>
                </a:lnTo>
                <a:lnTo>
                  <a:pt x="39670" y="1290837"/>
                </a:lnTo>
                <a:lnTo>
                  <a:pt x="28575" y="1293055"/>
                </a:lnTo>
                <a:lnTo>
                  <a:pt x="17479" y="1290837"/>
                </a:lnTo>
                <a:lnTo>
                  <a:pt x="8393" y="1284798"/>
                </a:lnTo>
                <a:lnTo>
                  <a:pt x="2254" y="1275860"/>
                </a:lnTo>
                <a:lnTo>
                  <a:pt x="0" y="1264946"/>
                </a:lnTo>
                <a:close/>
              </a:path>
              <a:path w="57150" h="1518284">
                <a:moveTo>
                  <a:pt x="0" y="1377385"/>
                </a:moveTo>
                <a:lnTo>
                  <a:pt x="2254" y="1366471"/>
                </a:lnTo>
                <a:lnTo>
                  <a:pt x="8393" y="1357533"/>
                </a:lnTo>
                <a:lnTo>
                  <a:pt x="17479" y="1351493"/>
                </a:lnTo>
                <a:lnTo>
                  <a:pt x="28575" y="1349275"/>
                </a:lnTo>
                <a:lnTo>
                  <a:pt x="39670" y="1351493"/>
                </a:lnTo>
                <a:lnTo>
                  <a:pt x="48756" y="1357533"/>
                </a:lnTo>
                <a:lnTo>
                  <a:pt x="54895" y="1366471"/>
                </a:lnTo>
                <a:lnTo>
                  <a:pt x="57150" y="1377385"/>
                </a:lnTo>
                <a:lnTo>
                  <a:pt x="54895" y="1388300"/>
                </a:lnTo>
                <a:lnTo>
                  <a:pt x="48756" y="1397238"/>
                </a:lnTo>
                <a:lnTo>
                  <a:pt x="39670" y="1403277"/>
                </a:lnTo>
                <a:lnTo>
                  <a:pt x="28575" y="1405495"/>
                </a:lnTo>
                <a:lnTo>
                  <a:pt x="17479" y="1403277"/>
                </a:lnTo>
                <a:lnTo>
                  <a:pt x="8393" y="1397238"/>
                </a:lnTo>
                <a:lnTo>
                  <a:pt x="2254" y="1388300"/>
                </a:lnTo>
                <a:lnTo>
                  <a:pt x="0" y="1377385"/>
                </a:lnTo>
                <a:close/>
              </a:path>
              <a:path w="57150" h="1518284">
                <a:moveTo>
                  <a:pt x="0" y="1489825"/>
                </a:moveTo>
                <a:lnTo>
                  <a:pt x="2254" y="1478910"/>
                </a:lnTo>
                <a:lnTo>
                  <a:pt x="8393" y="1469972"/>
                </a:lnTo>
                <a:lnTo>
                  <a:pt x="17479" y="1463933"/>
                </a:lnTo>
                <a:lnTo>
                  <a:pt x="28575" y="1461715"/>
                </a:lnTo>
                <a:lnTo>
                  <a:pt x="39670" y="1463933"/>
                </a:lnTo>
                <a:lnTo>
                  <a:pt x="48756" y="1469972"/>
                </a:lnTo>
                <a:lnTo>
                  <a:pt x="54895" y="1478910"/>
                </a:lnTo>
                <a:lnTo>
                  <a:pt x="57150" y="1489825"/>
                </a:lnTo>
                <a:lnTo>
                  <a:pt x="54895" y="1500739"/>
                </a:lnTo>
                <a:lnTo>
                  <a:pt x="48756" y="1509677"/>
                </a:lnTo>
                <a:lnTo>
                  <a:pt x="39670" y="1515717"/>
                </a:lnTo>
                <a:lnTo>
                  <a:pt x="28575" y="1517935"/>
                </a:lnTo>
                <a:lnTo>
                  <a:pt x="17479" y="1515717"/>
                </a:lnTo>
                <a:lnTo>
                  <a:pt x="8393" y="1509677"/>
                </a:lnTo>
                <a:lnTo>
                  <a:pt x="2254" y="1500739"/>
                </a:lnTo>
                <a:lnTo>
                  <a:pt x="0" y="1489825"/>
                </a:lnTo>
                <a:close/>
              </a:path>
            </a:pathLst>
          </a:custGeom>
          <a:solidFill>
            <a:srgbClr val="20202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9221" name="object 6"/>
          <p:cNvSpPr>
            <a:spLocks/>
          </p:cNvSpPr>
          <p:nvPr/>
        </p:nvSpPr>
        <p:spPr bwMode="auto">
          <a:xfrm>
            <a:off x="12033250" y="5221288"/>
            <a:ext cx="57150" cy="2305050"/>
          </a:xfrm>
          <a:custGeom>
            <a:avLst/>
            <a:gdLst>
              <a:gd name="T0" fmla="*/ 39670 w 57150"/>
              <a:gd name="T1" fmla="*/ 2218 h 2305050"/>
              <a:gd name="T2" fmla="*/ 39670 w 57150"/>
              <a:gd name="T3" fmla="*/ 54001 h 2305050"/>
              <a:gd name="T4" fmla="*/ 0 w 57150"/>
              <a:gd name="T5" fmla="*/ 140549 h 2305050"/>
              <a:gd name="T6" fmla="*/ 48756 w 57150"/>
              <a:gd name="T7" fmla="*/ 120696 h 2305050"/>
              <a:gd name="T8" fmla="*/ 28575 w 57150"/>
              <a:gd name="T9" fmla="*/ 168659 h 2305050"/>
              <a:gd name="T10" fmla="*/ 2254 w 57150"/>
              <a:gd name="T11" fmla="*/ 242074 h 2305050"/>
              <a:gd name="T12" fmla="*/ 54895 w 57150"/>
              <a:gd name="T13" fmla="*/ 242074 h 2305050"/>
              <a:gd name="T14" fmla="*/ 17479 w 57150"/>
              <a:gd name="T15" fmla="*/ 278881 h 2305050"/>
              <a:gd name="T16" fmla="*/ 8393 w 57150"/>
              <a:gd name="T17" fmla="*/ 345576 h 2305050"/>
              <a:gd name="T18" fmla="*/ 57150 w 57150"/>
              <a:gd name="T19" fmla="*/ 365428 h 2305050"/>
              <a:gd name="T20" fmla="*/ 8393 w 57150"/>
              <a:gd name="T21" fmla="*/ 385281 h 2305050"/>
              <a:gd name="T22" fmla="*/ 17479 w 57150"/>
              <a:gd name="T23" fmla="*/ 451976 h 2305050"/>
              <a:gd name="T24" fmla="*/ 54895 w 57150"/>
              <a:gd name="T25" fmla="*/ 488783 h 2305050"/>
              <a:gd name="T26" fmla="*/ 2254 w 57150"/>
              <a:gd name="T27" fmla="*/ 488783 h 2305050"/>
              <a:gd name="T28" fmla="*/ 28575 w 57150"/>
              <a:gd name="T29" fmla="*/ 562198 h 2305050"/>
              <a:gd name="T30" fmla="*/ 48756 w 57150"/>
              <a:gd name="T31" fmla="*/ 610160 h 2305050"/>
              <a:gd name="T32" fmla="*/ 0 w 57150"/>
              <a:gd name="T33" fmla="*/ 590308 h 2305050"/>
              <a:gd name="T34" fmla="*/ 39670 w 57150"/>
              <a:gd name="T35" fmla="*/ 676855 h 2305050"/>
              <a:gd name="T36" fmla="*/ 39670 w 57150"/>
              <a:gd name="T37" fmla="*/ 728639 h 2305050"/>
              <a:gd name="T38" fmla="*/ 0 w 57150"/>
              <a:gd name="T39" fmla="*/ 815187 h 2305050"/>
              <a:gd name="T40" fmla="*/ 48756 w 57150"/>
              <a:gd name="T41" fmla="*/ 795334 h 2305050"/>
              <a:gd name="T42" fmla="*/ 28575 w 57150"/>
              <a:gd name="T43" fmla="*/ 843297 h 2305050"/>
              <a:gd name="T44" fmla="*/ 2254 w 57150"/>
              <a:gd name="T45" fmla="*/ 916712 h 2305050"/>
              <a:gd name="T46" fmla="*/ 54895 w 57150"/>
              <a:gd name="T47" fmla="*/ 916712 h 2305050"/>
              <a:gd name="T48" fmla="*/ 17479 w 57150"/>
              <a:gd name="T49" fmla="*/ 953518 h 2305050"/>
              <a:gd name="T50" fmla="*/ 8393 w 57150"/>
              <a:gd name="T51" fmla="*/ 1020214 h 2305050"/>
              <a:gd name="T52" fmla="*/ 57150 w 57150"/>
              <a:gd name="T53" fmla="*/ 1040066 h 2305050"/>
              <a:gd name="T54" fmla="*/ 8393 w 57150"/>
              <a:gd name="T55" fmla="*/ 1059919 h 2305050"/>
              <a:gd name="T56" fmla="*/ 17479 w 57150"/>
              <a:gd name="T57" fmla="*/ 1126614 h 2305050"/>
              <a:gd name="T58" fmla="*/ 54895 w 57150"/>
              <a:gd name="T59" fmla="*/ 1163420 h 2305050"/>
              <a:gd name="T60" fmla="*/ 2254 w 57150"/>
              <a:gd name="T61" fmla="*/ 1163420 h 2305050"/>
              <a:gd name="T62" fmla="*/ 28575 w 57150"/>
              <a:gd name="T63" fmla="*/ 1236836 h 2305050"/>
              <a:gd name="T64" fmla="*/ 48756 w 57150"/>
              <a:gd name="T65" fmla="*/ 1284798 h 2305050"/>
              <a:gd name="T66" fmla="*/ 0 w 57150"/>
              <a:gd name="T67" fmla="*/ 1264946 h 2305050"/>
              <a:gd name="T68" fmla="*/ 39670 w 57150"/>
              <a:gd name="T69" fmla="*/ 1351493 h 2305050"/>
              <a:gd name="T70" fmla="*/ 39670 w 57150"/>
              <a:gd name="T71" fmla="*/ 1403277 h 2305050"/>
              <a:gd name="T72" fmla="*/ 0 w 57150"/>
              <a:gd name="T73" fmla="*/ 1489825 h 2305050"/>
              <a:gd name="T74" fmla="*/ 48756 w 57150"/>
              <a:gd name="T75" fmla="*/ 1469972 h 2305050"/>
              <a:gd name="T76" fmla="*/ 28575 w 57150"/>
              <a:gd name="T77" fmla="*/ 1517935 h 2305050"/>
              <a:gd name="T78" fmla="*/ 2254 w 57150"/>
              <a:gd name="T79" fmla="*/ 1591350 h 2305050"/>
              <a:gd name="T80" fmla="*/ 54895 w 57150"/>
              <a:gd name="T81" fmla="*/ 1591350 h 2305050"/>
              <a:gd name="T82" fmla="*/ 17479 w 57150"/>
              <a:gd name="T83" fmla="*/ 1628156 h 2305050"/>
              <a:gd name="T84" fmla="*/ 8393 w 57150"/>
              <a:gd name="T85" fmla="*/ 1694852 h 2305050"/>
              <a:gd name="T86" fmla="*/ 57150 w 57150"/>
              <a:gd name="T87" fmla="*/ 1714704 h 2305050"/>
              <a:gd name="T88" fmla="*/ 8393 w 57150"/>
              <a:gd name="T89" fmla="*/ 1734557 h 2305050"/>
              <a:gd name="T90" fmla="*/ 17479 w 57150"/>
              <a:gd name="T91" fmla="*/ 1801252 h 2305050"/>
              <a:gd name="T92" fmla="*/ 54895 w 57150"/>
              <a:gd name="T93" fmla="*/ 1838058 h 2305050"/>
              <a:gd name="T94" fmla="*/ 2254 w 57150"/>
              <a:gd name="T95" fmla="*/ 1838058 h 2305050"/>
              <a:gd name="T96" fmla="*/ 28575 w 57150"/>
              <a:gd name="T97" fmla="*/ 1911474 h 2305050"/>
              <a:gd name="T98" fmla="*/ 48756 w 57150"/>
              <a:gd name="T99" fmla="*/ 1959436 h 2305050"/>
              <a:gd name="T100" fmla="*/ 0 w 57150"/>
              <a:gd name="T101" fmla="*/ 1939583 h 2305050"/>
              <a:gd name="T102" fmla="*/ 39670 w 57150"/>
              <a:gd name="T103" fmla="*/ 2026131 h 2305050"/>
              <a:gd name="T104" fmla="*/ 39670 w 57150"/>
              <a:gd name="T105" fmla="*/ 2077915 h 2305050"/>
              <a:gd name="T106" fmla="*/ 0 w 57150"/>
              <a:gd name="T107" fmla="*/ 2164463 h 2305050"/>
              <a:gd name="T108" fmla="*/ 48756 w 57150"/>
              <a:gd name="T109" fmla="*/ 2144610 h 2305050"/>
              <a:gd name="T110" fmla="*/ 28575 w 57150"/>
              <a:gd name="T111" fmla="*/ 2192573 h 2305050"/>
              <a:gd name="T112" fmla="*/ 2254 w 57150"/>
              <a:gd name="T113" fmla="*/ 2265988 h 2305050"/>
              <a:gd name="T114" fmla="*/ 54895 w 57150"/>
              <a:gd name="T115" fmla="*/ 2265988 h 2305050"/>
              <a:gd name="T116" fmla="*/ 17479 w 57150"/>
              <a:gd name="T117" fmla="*/ 2302794 h 2305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7150" h="2305050">
                <a:moveTo>
                  <a:pt x="0" y="28109"/>
                </a:moveTo>
                <a:lnTo>
                  <a:pt x="2254" y="17195"/>
                </a:lnTo>
                <a:lnTo>
                  <a:pt x="8393" y="8257"/>
                </a:lnTo>
                <a:lnTo>
                  <a:pt x="17479" y="2218"/>
                </a:lnTo>
                <a:lnTo>
                  <a:pt x="28575" y="0"/>
                </a:lnTo>
                <a:lnTo>
                  <a:pt x="39670" y="2218"/>
                </a:lnTo>
                <a:lnTo>
                  <a:pt x="48756" y="8257"/>
                </a:lnTo>
                <a:lnTo>
                  <a:pt x="54895" y="17195"/>
                </a:lnTo>
                <a:lnTo>
                  <a:pt x="57150" y="28109"/>
                </a:lnTo>
                <a:lnTo>
                  <a:pt x="54895" y="39024"/>
                </a:lnTo>
                <a:lnTo>
                  <a:pt x="48756" y="47962"/>
                </a:lnTo>
                <a:lnTo>
                  <a:pt x="39670" y="54001"/>
                </a:lnTo>
                <a:lnTo>
                  <a:pt x="28575" y="56219"/>
                </a:lnTo>
                <a:lnTo>
                  <a:pt x="17479" y="54001"/>
                </a:lnTo>
                <a:lnTo>
                  <a:pt x="8393" y="47962"/>
                </a:lnTo>
                <a:lnTo>
                  <a:pt x="2254" y="39024"/>
                </a:lnTo>
                <a:lnTo>
                  <a:pt x="0" y="28109"/>
                </a:lnTo>
                <a:close/>
              </a:path>
              <a:path w="57150" h="2305050">
                <a:moveTo>
                  <a:pt x="0" y="140549"/>
                </a:moveTo>
                <a:lnTo>
                  <a:pt x="2254" y="129635"/>
                </a:lnTo>
                <a:lnTo>
                  <a:pt x="8393" y="120696"/>
                </a:lnTo>
                <a:lnTo>
                  <a:pt x="17479" y="114657"/>
                </a:lnTo>
                <a:lnTo>
                  <a:pt x="28575" y="112439"/>
                </a:lnTo>
                <a:lnTo>
                  <a:pt x="39670" y="114657"/>
                </a:lnTo>
                <a:lnTo>
                  <a:pt x="48756" y="120696"/>
                </a:lnTo>
                <a:lnTo>
                  <a:pt x="54895" y="129635"/>
                </a:lnTo>
                <a:lnTo>
                  <a:pt x="57150" y="140549"/>
                </a:lnTo>
                <a:lnTo>
                  <a:pt x="54895" y="151464"/>
                </a:lnTo>
                <a:lnTo>
                  <a:pt x="48756" y="160402"/>
                </a:lnTo>
                <a:lnTo>
                  <a:pt x="39670" y="166441"/>
                </a:lnTo>
                <a:lnTo>
                  <a:pt x="28575" y="168659"/>
                </a:lnTo>
                <a:lnTo>
                  <a:pt x="17479" y="166441"/>
                </a:lnTo>
                <a:lnTo>
                  <a:pt x="8393" y="160402"/>
                </a:lnTo>
                <a:lnTo>
                  <a:pt x="2254" y="151464"/>
                </a:lnTo>
                <a:lnTo>
                  <a:pt x="0" y="140549"/>
                </a:lnTo>
                <a:close/>
              </a:path>
              <a:path w="57150" h="2305050">
                <a:moveTo>
                  <a:pt x="0" y="252989"/>
                </a:moveTo>
                <a:lnTo>
                  <a:pt x="2254" y="242074"/>
                </a:lnTo>
                <a:lnTo>
                  <a:pt x="8393" y="233136"/>
                </a:lnTo>
                <a:lnTo>
                  <a:pt x="17479" y="227097"/>
                </a:lnTo>
                <a:lnTo>
                  <a:pt x="28575" y="224879"/>
                </a:lnTo>
                <a:lnTo>
                  <a:pt x="39670" y="227097"/>
                </a:lnTo>
                <a:lnTo>
                  <a:pt x="48756" y="233136"/>
                </a:lnTo>
                <a:lnTo>
                  <a:pt x="54895" y="242074"/>
                </a:lnTo>
                <a:lnTo>
                  <a:pt x="57150" y="252989"/>
                </a:lnTo>
                <a:lnTo>
                  <a:pt x="54895" y="263903"/>
                </a:lnTo>
                <a:lnTo>
                  <a:pt x="48756" y="272841"/>
                </a:lnTo>
                <a:lnTo>
                  <a:pt x="39670" y="278881"/>
                </a:lnTo>
                <a:lnTo>
                  <a:pt x="28575" y="281099"/>
                </a:lnTo>
                <a:lnTo>
                  <a:pt x="17479" y="278881"/>
                </a:lnTo>
                <a:lnTo>
                  <a:pt x="8393" y="272841"/>
                </a:lnTo>
                <a:lnTo>
                  <a:pt x="2254" y="263903"/>
                </a:lnTo>
                <a:lnTo>
                  <a:pt x="0" y="252989"/>
                </a:lnTo>
                <a:close/>
              </a:path>
              <a:path w="57150" h="2305050">
                <a:moveTo>
                  <a:pt x="0" y="365428"/>
                </a:moveTo>
                <a:lnTo>
                  <a:pt x="2254" y="354514"/>
                </a:lnTo>
                <a:lnTo>
                  <a:pt x="8393" y="345576"/>
                </a:lnTo>
                <a:lnTo>
                  <a:pt x="17479" y="339537"/>
                </a:lnTo>
                <a:lnTo>
                  <a:pt x="28575" y="337318"/>
                </a:lnTo>
                <a:lnTo>
                  <a:pt x="39670" y="339537"/>
                </a:lnTo>
                <a:lnTo>
                  <a:pt x="48756" y="345576"/>
                </a:lnTo>
                <a:lnTo>
                  <a:pt x="54895" y="354514"/>
                </a:lnTo>
                <a:lnTo>
                  <a:pt x="57150" y="365428"/>
                </a:lnTo>
                <a:lnTo>
                  <a:pt x="54895" y="376343"/>
                </a:lnTo>
                <a:lnTo>
                  <a:pt x="48756" y="385281"/>
                </a:lnTo>
                <a:lnTo>
                  <a:pt x="39670" y="391320"/>
                </a:lnTo>
                <a:lnTo>
                  <a:pt x="28575" y="393538"/>
                </a:lnTo>
                <a:lnTo>
                  <a:pt x="17479" y="391320"/>
                </a:lnTo>
                <a:lnTo>
                  <a:pt x="8393" y="385281"/>
                </a:lnTo>
                <a:lnTo>
                  <a:pt x="2254" y="376343"/>
                </a:lnTo>
                <a:lnTo>
                  <a:pt x="0" y="365428"/>
                </a:lnTo>
                <a:close/>
              </a:path>
              <a:path w="57150" h="2305050">
                <a:moveTo>
                  <a:pt x="0" y="477868"/>
                </a:moveTo>
                <a:lnTo>
                  <a:pt x="2254" y="466953"/>
                </a:lnTo>
                <a:lnTo>
                  <a:pt x="8393" y="458015"/>
                </a:lnTo>
                <a:lnTo>
                  <a:pt x="17479" y="451976"/>
                </a:lnTo>
                <a:lnTo>
                  <a:pt x="28575" y="449758"/>
                </a:lnTo>
                <a:lnTo>
                  <a:pt x="39670" y="451976"/>
                </a:lnTo>
                <a:lnTo>
                  <a:pt x="48756" y="458015"/>
                </a:lnTo>
                <a:lnTo>
                  <a:pt x="54895" y="466953"/>
                </a:lnTo>
                <a:lnTo>
                  <a:pt x="57150" y="477868"/>
                </a:lnTo>
                <a:lnTo>
                  <a:pt x="54895" y="488783"/>
                </a:lnTo>
                <a:lnTo>
                  <a:pt x="48756" y="497721"/>
                </a:lnTo>
                <a:lnTo>
                  <a:pt x="39670" y="503760"/>
                </a:lnTo>
                <a:lnTo>
                  <a:pt x="28575" y="505978"/>
                </a:lnTo>
                <a:lnTo>
                  <a:pt x="17479" y="503760"/>
                </a:lnTo>
                <a:lnTo>
                  <a:pt x="8393" y="497721"/>
                </a:lnTo>
                <a:lnTo>
                  <a:pt x="2254" y="488783"/>
                </a:lnTo>
                <a:lnTo>
                  <a:pt x="0" y="477868"/>
                </a:lnTo>
                <a:close/>
              </a:path>
              <a:path w="57150" h="2305050">
                <a:moveTo>
                  <a:pt x="0" y="590308"/>
                </a:moveTo>
                <a:lnTo>
                  <a:pt x="2254" y="579393"/>
                </a:lnTo>
                <a:lnTo>
                  <a:pt x="8393" y="570455"/>
                </a:lnTo>
                <a:lnTo>
                  <a:pt x="17479" y="564416"/>
                </a:lnTo>
                <a:lnTo>
                  <a:pt x="28575" y="562198"/>
                </a:lnTo>
                <a:lnTo>
                  <a:pt x="39670" y="564416"/>
                </a:lnTo>
                <a:lnTo>
                  <a:pt x="48756" y="570455"/>
                </a:lnTo>
                <a:lnTo>
                  <a:pt x="54895" y="579393"/>
                </a:lnTo>
                <a:lnTo>
                  <a:pt x="57150" y="590308"/>
                </a:lnTo>
                <a:lnTo>
                  <a:pt x="54895" y="601222"/>
                </a:lnTo>
                <a:lnTo>
                  <a:pt x="48756" y="610160"/>
                </a:lnTo>
                <a:lnTo>
                  <a:pt x="39670" y="616200"/>
                </a:lnTo>
                <a:lnTo>
                  <a:pt x="28575" y="618418"/>
                </a:lnTo>
                <a:lnTo>
                  <a:pt x="17479" y="616200"/>
                </a:lnTo>
                <a:lnTo>
                  <a:pt x="8393" y="610160"/>
                </a:lnTo>
                <a:lnTo>
                  <a:pt x="2254" y="601222"/>
                </a:lnTo>
                <a:lnTo>
                  <a:pt x="0" y="590308"/>
                </a:lnTo>
                <a:close/>
              </a:path>
              <a:path w="57150" h="2305050">
                <a:moveTo>
                  <a:pt x="0" y="702747"/>
                </a:moveTo>
                <a:lnTo>
                  <a:pt x="2254" y="691833"/>
                </a:lnTo>
                <a:lnTo>
                  <a:pt x="8393" y="682895"/>
                </a:lnTo>
                <a:lnTo>
                  <a:pt x="17479" y="676855"/>
                </a:lnTo>
                <a:lnTo>
                  <a:pt x="28575" y="674637"/>
                </a:lnTo>
                <a:lnTo>
                  <a:pt x="39670" y="676855"/>
                </a:lnTo>
                <a:lnTo>
                  <a:pt x="48756" y="682895"/>
                </a:lnTo>
                <a:lnTo>
                  <a:pt x="54895" y="691833"/>
                </a:lnTo>
                <a:lnTo>
                  <a:pt x="57150" y="702747"/>
                </a:lnTo>
                <a:lnTo>
                  <a:pt x="54895" y="713662"/>
                </a:lnTo>
                <a:lnTo>
                  <a:pt x="48756" y="722600"/>
                </a:lnTo>
                <a:lnTo>
                  <a:pt x="39670" y="728639"/>
                </a:lnTo>
                <a:lnTo>
                  <a:pt x="28575" y="730857"/>
                </a:lnTo>
                <a:lnTo>
                  <a:pt x="17479" y="728639"/>
                </a:lnTo>
                <a:lnTo>
                  <a:pt x="8393" y="722600"/>
                </a:lnTo>
                <a:lnTo>
                  <a:pt x="2254" y="713662"/>
                </a:lnTo>
                <a:lnTo>
                  <a:pt x="0" y="702747"/>
                </a:lnTo>
                <a:close/>
              </a:path>
              <a:path w="57150" h="2305050">
                <a:moveTo>
                  <a:pt x="0" y="815187"/>
                </a:moveTo>
                <a:lnTo>
                  <a:pt x="2254" y="804272"/>
                </a:lnTo>
                <a:lnTo>
                  <a:pt x="8393" y="795334"/>
                </a:lnTo>
                <a:lnTo>
                  <a:pt x="17479" y="789295"/>
                </a:lnTo>
                <a:lnTo>
                  <a:pt x="28575" y="787077"/>
                </a:lnTo>
                <a:lnTo>
                  <a:pt x="39670" y="789295"/>
                </a:lnTo>
                <a:lnTo>
                  <a:pt x="48756" y="795334"/>
                </a:lnTo>
                <a:lnTo>
                  <a:pt x="54895" y="804272"/>
                </a:lnTo>
                <a:lnTo>
                  <a:pt x="57150" y="815187"/>
                </a:lnTo>
                <a:lnTo>
                  <a:pt x="54895" y="826101"/>
                </a:lnTo>
                <a:lnTo>
                  <a:pt x="48756" y="835040"/>
                </a:lnTo>
                <a:lnTo>
                  <a:pt x="39670" y="841079"/>
                </a:lnTo>
                <a:lnTo>
                  <a:pt x="28575" y="843297"/>
                </a:lnTo>
                <a:lnTo>
                  <a:pt x="17479" y="841079"/>
                </a:lnTo>
                <a:lnTo>
                  <a:pt x="8393" y="835040"/>
                </a:lnTo>
                <a:lnTo>
                  <a:pt x="2254" y="826101"/>
                </a:lnTo>
                <a:lnTo>
                  <a:pt x="0" y="815187"/>
                </a:lnTo>
                <a:close/>
              </a:path>
              <a:path w="57150" h="2305050">
                <a:moveTo>
                  <a:pt x="0" y="927627"/>
                </a:moveTo>
                <a:lnTo>
                  <a:pt x="2254" y="916712"/>
                </a:lnTo>
                <a:lnTo>
                  <a:pt x="8393" y="907774"/>
                </a:lnTo>
                <a:lnTo>
                  <a:pt x="17479" y="901735"/>
                </a:lnTo>
                <a:lnTo>
                  <a:pt x="28575" y="899517"/>
                </a:lnTo>
                <a:lnTo>
                  <a:pt x="39670" y="901735"/>
                </a:lnTo>
                <a:lnTo>
                  <a:pt x="48756" y="907774"/>
                </a:lnTo>
                <a:lnTo>
                  <a:pt x="54895" y="916712"/>
                </a:lnTo>
                <a:lnTo>
                  <a:pt x="57150" y="927627"/>
                </a:lnTo>
                <a:lnTo>
                  <a:pt x="54895" y="938541"/>
                </a:lnTo>
                <a:lnTo>
                  <a:pt x="48756" y="947479"/>
                </a:lnTo>
                <a:lnTo>
                  <a:pt x="39670" y="953518"/>
                </a:lnTo>
                <a:lnTo>
                  <a:pt x="28575" y="955737"/>
                </a:lnTo>
                <a:lnTo>
                  <a:pt x="17479" y="953518"/>
                </a:lnTo>
                <a:lnTo>
                  <a:pt x="8393" y="947479"/>
                </a:lnTo>
                <a:lnTo>
                  <a:pt x="2254" y="938541"/>
                </a:lnTo>
                <a:lnTo>
                  <a:pt x="0" y="927627"/>
                </a:lnTo>
                <a:close/>
              </a:path>
              <a:path w="57150" h="2305050">
                <a:moveTo>
                  <a:pt x="0" y="1040066"/>
                </a:moveTo>
                <a:lnTo>
                  <a:pt x="2254" y="1029152"/>
                </a:lnTo>
                <a:lnTo>
                  <a:pt x="8393" y="1020214"/>
                </a:lnTo>
                <a:lnTo>
                  <a:pt x="17479" y="1014174"/>
                </a:lnTo>
                <a:lnTo>
                  <a:pt x="28575" y="1011956"/>
                </a:lnTo>
                <a:lnTo>
                  <a:pt x="39670" y="1014174"/>
                </a:lnTo>
                <a:lnTo>
                  <a:pt x="48756" y="1020214"/>
                </a:lnTo>
                <a:lnTo>
                  <a:pt x="54895" y="1029152"/>
                </a:lnTo>
                <a:lnTo>
                  <a:pt x="57150" y="1040066"/>
                </a:lnTo>
                <a:lnTo>
                  <a:pt x="54895" y="1050981"/>
                </a:lnTo>
                <a:lnTo>
                  <a:pt x="48756" y="1059919"/>
                </a:lnTo>
                <a:lnTo>
                  <a:pt x="39670" y="1065958"/>
                </a:lnTo>
                <a:lnTo>
                  <a:pt x="28575" y="1068176"/>
                </a:lnTo>
                <a:lnTo>
                  <a:pt x="17479" y="1065958"/>
                </a:lnTo>
                <a:lnTo>
                  <a:pt x="8393" y="1059919"/>
                </a:lnTo>
                <a:lnTo>
                  <a:pt x="2254" y="1050981"/>
                </a:lnTo>
                <a:lnTo>
                  <a:pt x="0" y="1040066"/>
                </a:lnTo>
                <a:close/>
              </a:path>
              <a:path w="57150" h="2305050">
                <a:moveTo>
                  <a:pt x="0" y="1152506"/>
                </a:moveTo>
                <a:lnTo>
                  <a:pt x="2254" y="1141591"/>
                </a:lnTo>
                <a:lnTo>
                  <a:pt x="8393" y="1132653"/>
                </a:lnTo>
                <a:lnTo>
                  <a:pt x="17479" y="1126614"/>
                </a:lnTo>
                <a:lnTo>
                  <a:pt x="28575" y="1124396"/>
                </a:lnTo>
                <a:lnTo>
                  <a:pt x="39670" y="1126614"/>
                </a:lnTo>
                <a:lnTo>
                  <a:pt x="48756" y="1132653"/>
                </a:lnTo>
                <a:lnTo>
                  <a:pt x="54895" y="1141591"/>
                </a:lnTo>
                <a:lnTo>
                  <a:pt x="57150" y="1152506"/>
                </a:lnTo>
                <a:lnTo>
                  <a:pt x="54895" y="1163420"/>
                </a:lnTo>
                <a:lnTo>
                  <a:pt x="48756" y="1172359"/>
                </a:lnTo>
                <a:lnTo>
                  <a:pt x="39670" y="1178398"/>
                </a:lnTo>
                <a:lnTo>
                  <a:pt x="28575" y="1180616"/>
                </a:lnTo>
                <a:lnTo>
                  <a:pt x="17479" y="1178398"/>
                </a:lnTo>
                <a:lnTo>
                  <a:pt x="8393" y="1172359"/>
                </a:lnTo>
                <a:lnTo>
                  <a:pt x="2254" y="1163420"/>
                </a:lnTo>
                <a:lnTo>
                  <a:pt x="0" y="1152506"/>
                </a:lnTo>
                <a:close/>
              </a:path>
              <a:path w="57150" h="2305050">
                <a:moveTo>
                  <a:pt x="0" y="1264946"/>
                </a:moveTo>
                <a:lnTo>
                  <a:pt x="2254" y="1254031"/>
                </a:lnTo>
                <a:lnTo>
                  <a:pt x="8393" y="1245093"/>
                </a:lnTo>
                <a:lnTo>
                  <a:pt x="17479" y="1239054"/>
                </a:lnTo>
                <a:lnTo>
                  <a:pt x="28575" y="1236836"/>
                </a:lnTo>
                <a:lnTo>
                  <a:pt x="39670" y="1239054"/>
                </a:lnTo>
                <a:lnTo>
                  <a:pt x="48756" y="1245093"/>
                </a:lnTo>
                <a:lnTo>
                  <a:pt x="54895" y="1254031"/>
                </a:lnTo>
                <a:lnTo>
                  <a:pt x="57150" y="1264946"/>
                </a:lnTo>
                <a:lnTo>
                  <a:pt x="54895" y="1275860"/>
                </a:lnTo>
                <a:lnTo>
                  <a:pt x="48756" y="1284798"/>
                </a:lnTo>
                <a:lnTo>
                  <a:pt x="39670" y="1290837"/>
                </a:lnTo>
                <a:lnTo>
                  <a:pt x="28575" y="1293055"/>
                </a:lnTo>
                <a:lnTo>
                  <a:pt x="17479" y="1290837"/>
                </a:lnTo>
                <a:lnTo>
                  <a:pt x="8393" y="1284798"/>
                </a:lnTo>
                <a:lnTo>
                  <a:pt x="2254" y="1275860"/>
                </a:lnTo>
                <a:lnTo>
                  <a:pt x="0" y="1264946"/>
                </a:lnTo>
                <a:close/>
              </a:path>
              <a:path w="57150" h="2305050">
                <a:moveTo>
                  <a:pt x="0" y="1377385"/>
                </a:moveTo>
                <a:lnTo>
                  <a:pt x="2254" y="1366471"/>
                </a:lnTo>
                <a:lnTo>
                  <a:pt x="8393" y="1357533"/>
                </a:lnTo>
                <a:lnTo>
                  <a:pt x="17479" y="1351493"/>
                </a:lnTo>
                <a:lnTo>
                  <a:pt x="28575" y="1349275"/>
                </a:lnTo>
                <a:lnTo>
                  <a:pt x="39670" y="1351493"/>
                </a:lnTo>
                <a:lnTo>
                  <a:pt x="48756" y="1357533"/>
                </a:lnTo>
                <a:lnTo>
                  <a:pt x="54895" y="1366471"/>
                </a:lnTo>
                <a:lnTo>
                  <a:pt x="57150" y="1377385"/>
                </a:lnTo>
                <a:lnTo>
                  <a:pt x="54895" y="1388300"/>
                </a:lnTo>
                <a:lnTo>
                  <a:pt x="48756" y="1397238"/>
                </a:lnTo>
                <a:lnTo>
                  <a:pt x="39670" y="1403277"/>
                </a:lnTo>
                <a:lnTo>
                  <a:pt x="28575" y="1405495"/>
                </a:lnTo>
                <a:lnTo>
                  <a:pt x="17479" y="1403277"/>
                </a:lnTo>
                <a:lnTo>
                  <a:pt x="8393" y="1397238"/>
                </a:lnTo>
                <a:lnTo>
                  <a:pt x="2254" y="1388300"/>
                </a:lnTo>
                <a:lnTo>
                  <a:pt x="0" y="1377385"/>
                </a:lnTo>
                <a:close/>
              </a:path>
              <a:path w="57150" h="2305050">
                <a:moveTo>
                  <a:pt x="0" y="1489825"/>
                </a:moveTo>
                <a:lnTo>
                  <a:pt x="2254" y="1478910"/>
                </a:lnTo>
                <a:lnTo>
                  <a:pt x="8393" y="1469972"/>
                </a:lnTo>
                <a:lnTo>
                  <a:pt x="17479" y="1463933"/>
                </a:lnTo>
                <a:lnTo>
                  <a:pt x="28575" y="1461715"/>
                </a:lnTo>
                <a:lnTo>
                  <a:pt x="39670" y="1463933"/>
                </a:lnTo>
                <a:lnTo>
                  <a:pt x="48756" y="1469972"/>
                </a:lnTo>
                <a:lnTo>
                  <a:pt x="54895" y="1478910"/>
                </a:lnTo>
                <a:lnTo>
                  <a:pt x="57150" y="1489825"/>
                </a:lnTo>
                <a:lnTo>
                  <a:pt x="54895" y="1500739"/>
                </a:lnTo>
                <a:lnTo>
                  <a:pt x="48756" y="1509677"/>
                </a:lnTo>
                <a:lnTo>
                  <a:pt x="39670" y="1515717"/>
                </a:lnTo>
                <a:lnTo>
                  <a:pt x="28575" y="1517935"/>
                </a:lnTo>
                <a:lnTo>
                  <a:pt x="17479" y="1515717"/>
                </a:lnTo>
                <a:lnTo>
                  <a:pt x="8393" y="1509677"/>
                </a:lnTo>
                <a:lnTo>
                  <a:pt x="2254" y="1500739"/>
                </a:lnTo>
                <a:lnTo>
                  <a:pt x="0" y="1489825"/>
                </a:lnTo>
                <a:close/>
              </a:path>
              <a:path w="57150" h="2305050">
                <a:moveTo>
                  <a:pt x="0" y="1602265"/>
                </a:moveTo>
                <a:lnTo>
                  <a:pt x="2254" y="1591350"/>
                </a:lnTo>
                <a:lnTo>
                  <a:pt x="8393" y="1582412"/>
                </a:lnTo>
                <a:lnTo>
                  <a:pt x="17479" y="1576373"/>
                </a:lnTo>
                <a:lnTo>
                  <a:pt x="28575" y="1574155"/>
                </a:lnTo>
                <a:lnTo>
                  <a:pt x="39670" y="1576373"/>
                </a:lnTo>
                <a:lnTo>
                  <a:pt x="48756" y="1582412"/>
                </a:lnTo>
                <a:lnTo>
                  <a:pt x="54895" y="1591350"/>
                </a:lnTo>
                <a:lnTo>
                  <a:pt x="57150" y="1602265"/>
                </a:lnTo>
                <a:lnTo>
                  <a:pt x="54895" y="1613179"/>
                </a:lnTo>
                <a:lnTo>
                  <a:pt x="48756" y="1622117"/>
                </a:lnTo>
                <a:lnTo>
                  <a:pt x="39670" y="1628156"/>
                </a:lnTo>
                <a:lnTo>
                  <a:pt x="28575" y="1630374"/>
                </a:lnTo>
                <a:lnTo>
                  <a:pt x="17479" y="1628156"/>
                </a:lnTo>
                <a:lnTo>
                  <a:pt x="8393" y="1622117"/>
                </a:lnTo>
                <a:lnTo>
                  <a:pt x="2254" y="1613179"/>
                </a:lnTo>
                <a:lnTo>
                  <a:pt x="0" y="1602265"/>
                </a:lnTo>
                <a:close/>
              </a:path>
              <a:path w="57150" h="2305050">
                <a:moveTo>
                  <a:pt x="0" y="1714704"/>
                </a:moveTo>
                <a:lnTo>
                  <a:pt x="2254" y="1703790"/>
                </a:lnTo>
                <a:lnTo>
                  <a:pt x="8393" y="1694852"/>
                </a:lnTo>
                <a:lnTo>
                  <a:pt x="17479" y="1688812"/>
                </a:lnTo>
                <a:lnTo>
                  <a:pt x="28575" y="1686594"/>
                </a:lnTo>
                <a:lnTo>
                  <a:pt x="39670" y="1688812"/>
                </a:lnTo>
                <a:lnTo>
                  <a:pt x="48756" y="1694852"/>
                </a:lnTo>
                <a:lnTo>
                  <a:pt x="54895" y="1703790"/>
                </a:lnTo>
                <a:lnTo>
                  <a:pt x="57150" y="1714704"/>
                </a:lnTo>
                <a:lnTo>
                  <a:pt x="54895" y="1725619"/>
                </a:lnTo>
                <a:lnTo>
                  <a:pt x="48756" y="1734557"/>
                </a:lnTo>
                <a:lnTo>
                  <a:pt x="39670" y="1740596"/>
                </a:lnTo>
                <a:lnTo>
                  <a:pt x="28575" y="1742814"/>
                </a:lnTo>
                <a:lnTo>
                  <a:pt x="17479" y="1740596"/>
                </a:lnTo>
                <a:lnTo>
                  <a:pt x="8393" y="1734557"/>
                </a:lnTo>
                <a:lnTo>
                  <a:pt x="2254" y="1725619"/>
                </a:lnTo>
                <a:lnTo>
                  <a:pt x="0" y="1714704"/>
                </a:lnTo>
                <a:close/>
              </a:path>
              <a:path w="57150" h="2305050">
                <a:moveTo>
                  <a:pt x="0" y="1827144"/>
                </a:moveTo>
                <a:lnTo>
                  <a:pt x="2254" y="1816229"/>
                </a:lnTo>
                <a:lnTo>
                  <a:pt x="8393" y="1807291"/>
                </a:lnTo>
                <a:lnTo>
                  <a:pt x="17479" y="1801252"/>
                </a:lnTo>
                <a:lnTo>
                  <a:pt x="28575" y="1799034"/>
                </a:lnTo>
                <a:lnTo>
                  <a:pt x="39670" y="1801252"/>
                </a:lnTo>
                <a:lnTo>
                  <a:pt x="48756" y="1807291"/>
                </a:lnTo>
                <a:lnTo>
                  <a:pt x="54895" y="1816229"/>
                </a:lnTo>
                <a:lnTo>
                  <a:pt x="57150" y="1827144"/>
                </a:lnTo>
                <a:lnTo>
                  <a:pt x="54895" y="1838058"/>
                </a:lnTo>
                <a:lnTo>
                  <a:pt x="48756" y="1846996"/>
                </a:lnTo>
                <a:lnTo>
                  <a:pt x="39670" y="1853036"/>
                </a:lnTo>
                <a:lnTo>
                  <a:pt x="28575" y="1855254"/>
                </a:lnTo>
                <a:lnTo>
                  <a:pt x="17479" y="1853036"/>
                </a:lnTo>
                <a:lnTo>
                  <a:pt x="8393" y="1846996"/>
                </a:lnTo>
                <a:lnTo>
                  <a:pt x="2254" y="1838058"/>
                </a:lnTo>
                <a:lnTo>
                  <a:pt x="0" y="1827144"/>
                </a:lnTo>
                <a:close/>
              </a:path>
              <a:path w="57150" h="2305050">
                <a:moveTo>
                  <a:pt x="0" y="1939583"/>
                </a:moveTo>
                <a:lnTo>
                  <a:pt x="2254" y="1928669"/>
                </a:lnTo>
                <a:lnTo>
                  <a:pt x="8393" y="1919731"/>
                </a:lnTo>
                <a:lnTo>
                  <a:pt x="17479" y="1913692"/>
                </a:lnTo>
                <a:lnTo>
                  <a:pt x="28575" y="1911474"/>
                </a:lnTo>
                <a:lnTo>
                  <a:pt x="39670" y="1913692"/>
                </a:lnTo>
                <a:lnTo>
                  <a:pt x="48756" y="1919731"/>
                </a:lnTo>
                <a:lnTo>
                  <a:pt x="54895" y="1928669"/>
                </a:lnTo>
                <a:lnTo>
                  <a:pt x="57150" y="1939583"/>
                </a:lnTo>
                <a:lnTo>
                  <a:pt x="54895" y="1950498"/>
                </a:lnTo>
                <a:lnTo>
                  <a:pt x="48756" y="1959436"/>
                </a:lnTo>
                <a:lnTo>
                  <a:pt x="39670" y="1965475"/>
                </a:lnTo>
                <a:lnTo>
                  <a:pt x="28575" y="1967693"/>
                </a:lnTo>
                <a:lnTo>
                  <a:pt x="17479" y="1965475"/>
                </a:lnTo>
                <a:lnTo>
                  <a:pt x="8393" y="1959436"/>
                </a:lnTo>
                <a:lnTo>
                  <a:pt x="2254" y="1950498"/>
                </a:lnTo>
                <a:lnTo>
                  <a:pt x="0" y="1939583"/>
                </a:lnTo>
                <a:close/>
              </a:path>
              <a:path w="57150" h="2305050">
                <a:moveTo>
                  <a:pt x="0" y="2052023"/>
                </a:moveTo>
                <a:lnTo>
                  <a:pt x="2254" y="2041109"/>
                </a:lnTo>
                <a:lnTo>
                  <a:pt x="8393" y="2032170"/>
                </a:lnTo>
                <a:lnTo>
                  <a:pt x="17479" y="2026131"/>
                </a:lnTo>
                <a:lnTo>
                  <a:pt x="28575" y="2023913"/>
                </a:lnTo>
                <a:lnTo>
                  <a:pt x="39670" y="2026131"/>
                </a:lnTo>
                <a:lnTo>
                  <a:pt x="48756" y="2032170"/>
                </a:lnTo>
                <a:lnTo>
                  <a:pt x="54895" y="2041109"/>
                </a:lnTo>
                <a:lnTo>
                  <a:pt x="57150" y="2052023"/>
                </a:lnTo>
                <a:lnTo>
                  <a:pt x="54895" y="2062938"/>
                </a:lnTo>
                <a:lnTo>
                  <a:pt x="48756" y="2071876"/>
                </a:lnTo>
                <a:lnTo>
                  <a:pt x="39670" y="2077915"/>
                </a:lnTo>
                <a:lnTo>
                  <a:pt x="28575" y="2080133"/>
                </a:lnTo>
                <a:lnTo>
                  <a:pt x="17479" y="2077915"/>
                </a:lnTo>
                <a:lnTo>
                  <a:pt x="8393" y="2071876"/>
                </a:lnTo>
                <a:lnTo>
                  <a:pt x="2254" y="2062938"/>
                </a:lnTo>
                <a:lnTo>
                  <a:pt x="0" y="2052023"/>
                </a:lnTo>
                <a:close/>
              </a:path>
              <a:path w="57150" h="2305050">
                <a:moveTo>
                  <a:pt x="0" y="2164463"/>
                </a:moveTo>
                <a:lnTo>
                  <a:pt x="2254" y="2153548"/>
                </a:lnTo>
                <a:lnTo>
                  <a:pt x="8393" y="2144610"/>
                </a:lnTo>
                <a:lnTo>
                  <a:pt x="17479" y="2138571"/>
                </a:lnTo>
                <a:lnTo>
                  <a:pt x="28575" y="2136353"/>
                </a:lnTo>
                <a:lnTo>
                  <a:pt x="39670" y="2138571"/>
                </a:lnTo>
                <a:lnTo>
                  <a:pt x="48756" y="2144610"/>
                </a:lnTo>
                <a:lnTo>
                  <a:pt x="54895" y="2153548"/>
                </a:lnTo>
                <a:lnTo>
                  <a:pt x="57150" y="2164463"/>
                </a:lnTo>
                <a:lnTo>
                  <a:pt x="54895" y="2175377"/>
                </a:lnTo>
                <a:lnTo>
                  <a:pt x="48756" y="2184315"/>
                </a:lnTo>
                <a:lnTo>
                  <a:pt x="39670" y="2190355"/>
                </a:lnTo>
                <a:lnTo>
                  <a:pt x="28575" y="2192573"/>
                </a:lnTo>
                <a:lnTo>
                  <a:pt x="17479" y="2190355"/>
                </a:lnTo>
                <a:lnTo>
                  <a:pt x="8393" y="2184315"/>
                </a:lnTo>
                <a:lnTo>
                  <a:pt x="2254" y="2175377"/>
                </a:lnTo>
                <a:lnTo>
                  <a:pt x="0" y="2164463"/>
                </a:lnTo>
                <a:close/>
              </a:path>
              <a:path w="57150" h="2305050">
                <a:moveTo>
                  <a:pt x="0" y="2276902"/>
                </a:moveTo>
                <a:lnTo>
                  <a:pt x="2254" y="2265988"/>
                </a:lnTo>
                <a:lnTo>
                  <a:pt x="8393" y="2257050"/>
                </a:lnTo>
                <a:lnTo>
                  <a:pt x="17479" y="2251011"/>
                </a:lnTo>
                <a:lnTo>
                  <a:pt x="28575" y="2248792"/>
                </a:lnTo>
                <a:lnTo>
                  <a:pt x="39670" y="2251011"/>
                </a:lnTo>
                <a:lnTo>
                  <a:pt x="48756" y="2257050"/>
                </a:lnTo>
                <a:lnTo>
                  <a:pt x="54895" y="2265988"/>
                </a:lnTo>
                <a:lnTo>
                  <a:pt x="57150" y="2276902"/>
                </a:lnTo>
                <a:lnTo>
                  <a:pt x="54895" y="2287817"/>
                </a:lnTo>
                <a:lnTo>
                  <a:pt x="48756" y="2296755"/>
                </a:lnTo>
                <a:lnTo>
                  <a:pt x="39670" y="2302794"/>
                </a:lnTo>
                <a:lnTo>
                  <a:pt x="28575" y="2305012"/>
                </a:lnTo>
                <a:lnTo>
                  <a:pt x="17479" y="2302794"/>
                </a:lnTo>
                <a:lnTo>
                  <a:pt x="8393" y="2296755"/>
                </a:lnTo>
                <a:lnTo>
                  <a:pt x="2254" y="2287817"/>
                </a:lnTo>
                <a:lnTo>
                  <a:pt x="0" y="2276902"/>
                </a:lnTo>
                <a:close/>
              </a:path>
            </a:pathLst>
          </a:custGeom>
          <a:solidFill>
            <a:srgbClr val="20202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9222" name="object 7"/>
          <p:cNvSpPr>
            <a:spLocks/>
          </p:cNvSpPr>
          <p:nvPr/>
        </p:nvSpPr>
        <p:spPr bwMode="auto">
          <a:xfrm>
            <a:off x="12033250" y="7588250"/>
            <a:ext cx="57150" cy="1517650"/>
          </a:xfrm>
          <a:custGeom>
            <a:avLst/>
            <a:gdLst>
              <a:gd name="T0" fmla="*/ 17479 w 57150"/>
              <a:gd name="T1" fmla="*/ 2218 h 1518284"/>
              <a:gd name="T2" fmla="*/ 54895 w 57150"/>
              <a:gd name="T3" fmla="*/ 17195 h 1518284"/>
              <a:gd name="T4" fmla="*/ 39670 w 57150"/>
              <a:gd name="T5" fmla="*/ 54001 h 1518284"/>
              <a:gd name="T6" fmla="*/ 2254 w 57150"/>
              <a:gd name="T7" fmla="*/ 39024 h 1518284"/>
              <a:gd name="T8" fmla="*/ 8393 w 57150"/>
              <a:gd name="T9" fmla="*/ 120696 h 1518284"/>
              <a:gd name="T10" fmla="*/ 48756 w 57150"/>
              <a:gd name="T11" fmla="*/ 120696 h 1518284"/>
              <a:gd name="T12" fmla="*/ 48756 w 57150"/>
              <a:gd name="T13" fmla="*/ 160402 h 1518284"/>
              <a:gd name="T14" fmla="*/ 8393 w 57150"/>
              <a:gd name="T15" fmla="*/ 160402 h 1518284"/>
              <a:gd name="T16" fmla="*/ 2254 w 57150"/>
              <a:gd name="T17" fmla="*/ 242074 h 1518284"/>
              <a:gd name="T18" fmla="*/ 39670 w 57150"/>
              <a:gd name="T19" fmla="*/ 227097 h 1518284"/>
              <a:gd name="T20" fmla="*/ 54895 w 57150"/>
              <a:gd name="T21" fmla="*/ 263903 h 1518284"/>
              <a:gd name="T22" fmla="*/ 17479 w 57150"/>
              <a:gd name="T23" fmla="*/ 278881 h 1518284"/>
              <a:gd name="T24" fmla="*/ 0 w 57150"/>
              <a:gd name="T25" fmla="*/ 365428 h 1518284"/>
              <a:gd name="T26" fmla="*/ 28575 w 57150"/>
              <a:gd name="T27" fmla="*/ 337318 h 1518284"/>
              <a:gd name="T28" fmla="*/ 57150 w 57150"/>
              <a:gd name="T29" fmla="*/ 365428 h 1518284"/>
              <a:gd name="T30" fmla="*/ 28575 w 57150"/>
              <a:gd name="T31" fmla="*/ 393538 h 1518284"/>
              <a:gd name="T32" fmla="*/ 0 w 57150"/>
              <a:gd name="T33" fmla="*/ 365428 h 1518284"/>
              <a:gd name="T34" fmla="*/ 17479 w 57150"/>
              <a:gd name="T35" fmla="*/ 451976 h 1518284"/>
              <a:gd name="T36" fmla="*/ 54895 w 57150"/>
              <a:gd name="T37" fmla="*/ 466953 h 1518284"/>
              <a:gd name="T38" fmla="*/ 39670 w 57150"/>
              <a:gd name="T39" fmla="*/ 503760 h 1518284"/>
              <a:gd name="T40" fmla="*/ 2254 w 57150"/>
              <a:gd name="T41" fmla="*/ 488783 h 1518284"/>
              <a:gd name="T42" fmla="*/ 8393 w 57150"/>
              <a:gd name="T43" fmla="*/ 570455 h 1518284"/>
              <a:gd name="T44" fmla="*/ 48756 w 57150"/>
              <a:gd name="T45" fmla="*/ 570455 h 1518284"/>
              <a:gd name="T46" fmla="*/ 48756 w 57150"/>
              <a:gd name="T47" fmla="*/ 610160 h 1518284"/>
              <a:gd name="T48" fmla="*/ 8393 w 57150"/>
              <a:gd name="T49" fmla="*/ 610160 h 1518284"/>
              <a:gd name="T50" fmla="*/ 2254 w 57150"/>
              <a:gd name="T51" fmla="*/ 691833 h 1518284"/>
              <a:gd name="T52" fmla="*/ 39670 w 57150"/>
              <a:gd name="T53" fmla="*/ 676855 h 1518284"/>
              <a:gd name="T54" fmla="*/ 54895 w 57150"/>
              <a:gd name="T55" fmla="*/ 713662 h 1518284"/>
              <a:gd name="T56" fmla="*/ 17479 w 57150"/>
              <a:gd name="T57" fmla="*/ 728639 h 1518284"/>
              <a:gd name="T58" fmla="*/ 0 w 57150"/>
              <a:gd name="T59" fmla="*/ 815187 h 1518284"/>
              <a:gd name="T60" fmla="*/ 28575 w 57150"/>
              <a:gd name="T61" fmla="*/ 787077 h 1518284"/>
              <a:gd name="T62" fmla="*/ 57150 w 57150"/>
              <a:gd name="T63" fmla="*/ 815187 h 1518284"/>
              <a:gd name="T64" fmla="*/ 28575 w 57150"/>
              <a:gd name="T65" fmla="*/ 843297 h 1518284"/>
              <a:gd name="T66" fmla="*/ 0 w 57150"/>
              <a:gd name="T67" fmla="*/ 815187 h 1518284"/>
              <a:gd name="T68" fmla="*/ 17479 w 57150"/>
              <a:gd name="T69" fmla="*/ 901735 h 1518284"/>
              <a:gd name="T70" fmla="*/ 54895 w 57150"/>
              <a:gd name="T71" fmla="*/ 916712 h 1518284"/>
              <a:gd name="T72" fmla="*/ 39670 w 57150"/>
              <a:gd name="T73" fmla="*/ 953518 h 1518284"/>
              <a:gd name="T74" fmla="*/ 2254 w 57150"/>
              <a:gd name="T75" fmla="*/ 938541 h 1518284"/>
              <a:gd name="T76" fmla="*/ 8393 w 57150"/>
              <a:gd name="T77" fmla="*/ 1020214 h 1518284"/>
              <a:gd name="T78" fmla="*/ 48756 w 57150"/>
              <a:gd name="T79" fmla="*/ 1020214 h 1518284"/>
              <a:gd name="T80" fmla="*/ 48756 w 57150"/>
              <a:gd name="T81" fmla="*/ 1059919 h 1518284"/>
              <a:gd name="T82" fmla="*/ 8393 w 57150"/>
              <a:gd name="T83" fmla="*/ 1059919 h 1518284"/>
              <a:gd name="T84" fmla="*/ 2254 w 57150"/>
              <a:gd name="T85" fmla="*/ 1141591 h 1518284"/>
              <a:gd name="T86" fmla="*/ 39670 w 57150"/>
              <a:gd name="T87" fmla="*/ 1126614 h 1518284"/>
              <a:gd name="T88" fmla="*/ 54895 w 57150"/>
              <a:gd name="T89" fmla="*/ 1163420 h 1518284"/>
              <a:gd name="T90" fmla="*/ 17479 w 57150"/>
              <a:gd name="T91" fmla="*/ 1178398 h 1518284"/>
              <a:gd name="T92" fmla="*/ 0 w 57150"/>
              <a:gd name="T93" fmla="*/ 1264946 h 1518284"/>
              <a:gd name="T94" fmla="*/ 28575 w 57150"/>
              <a:gd name="T95" fmla="*/ 1236836 h 1518284"/>
              <a:gd name="T96" fmla="*/ 57150 w 57150"/>
              <a:gd name="T97" fmla="*/ 1264946 h 1518284"/>
              <a:gd name="T98" fmla="*/ 28575 w 57150"/>
              <a:gd name="T99" fmla="*/ 1293055 h 1518284"/>
              <a:gd name="T100" fmla="*/ 0 w 57150"/>
              <a:gd name="T101" fmla="*/ 1264946 h 1518284"/>
              <a:gd name="T102" fmla="*/ 17479 w 57150"/>
              <a:gd name="T103" fmla="*/ 1351493 h 1518284"/>
              <a:gd name="T104" fmla="*/ 54895 w 57150"/>
              <a:gd name="T105" fmla="*/ 1366471 h 1518284"/>
              <a:gd name="T106" fmla="*/ 39670 w 57150"/>
              <a:gd name="T107" fmla="*/ 1403277 h 1518284"/>
              <a:gd name="T108" fmla="*/ 2254 w 57150"/>
              <a:gd name="T109" fmla="*/ 1388300 h 1518284"/>
              <a:gd name="T110" fmla="*/ 8393 w 57150"/>
              <a:gd name="T111" fmla="*/ 1469972 h 1518284"/>
              <a:gd name="T112" fmla="*/ 48756 w 57150"/>
              <a:gd name="T113" fmla="*/ 1469972 h 1518284"/>
              <a:gd name="T114" fmla="*/ 48756 w 57150"/>
              <a:gd name="T115" fmla="*/ 1509677 h 1518284"/>
              <a:gd name="T116" fmla="*/ 8393 w 57150"/>
              <a:gd name="T117" fmla="*/ 1509677 h 1518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7150" h="1518284">
                <a:moveTo>
                  <a:pt x="0" y="28109"/>
                </a:moveTo>
                <a:lnTo>
                  <a:pt x="2254" y="17195"/>
                </a:lnTo>
                <a:lnTo>
                  <a:pt x="8393" y="8257"/>
                </a:lnTo>
                <a:lnTo>
                  <a:pt x="17479" y="2218"/>
                </a:lnTo>
                <a:lnTo>
                  <a:pt x="28575" y="0"/>
                </a:lnTo>
                <a:lnTo>
                  <a:pt x="39670" y="2218"/>
                </a:lnTo>
                <a:lnTo>
                  <a:pt x="48756" y="8257"/>
                </a:lnTo>
                <a:lnTo>
                  <a:pt x="54895" y="17195"/>
                </a:lnTo>
                <a:lnTo>
                  <a:pt x="57150" y="28109"/>
                </a:lnTo>
                <a:lnTo>
                  <a:pt x="54895" y="39024"/>
                </a:lnTo>
                <a:lnTo>
                  <a:pt x="48756" y="47962"/>
                </a:lnTo>
                <a:lnTo>
                  <a:pt x="39670" y="54001"/>
                </a:lnTo>
                <a:lnTo>
                  <a:pt x="28575" y="56219"/>
                </a:lnTo>
                <a:lnTo>
                  <a:pt x="17479" y="54001"/>
                </a:lnTo>
                <a:lnTo>
                  <a:pt x="8393" y="47962"/>
                </a:lnTo>
                <a:lnTo>
                  <a:pt x="2254" y="39024"/>
                </a:lnTo>
                <a:lnTo>
                  <a:pt x="0" y="28109"/>
                </a:lnTo>
                <a:close/>
              </a:path>
              <a:path w="57150" h="1518284">
                <a:moveTo>
                  <a:pt x="0" y="140549"/>
                </a:moveTo>
                <a:lnTo>
                  <a:pt x="2254" y="129635"/>
                </a:lnTo>
                <a:lnTo>
                  <a:pt x="8393" y="120696"/>
                </a:lnTo>
                <a:lnTo>
                  <a:pt x="17479" y="114657"/>
                </a:lnTo>
                <a:lnTo>
                  <a:pt x="28575" y="112439"/>
                </a:lnTo>
                <a:lnTo>
                  <a:pt x="39670" y="114657"/>
                </a:lnTo>
                <a:lnTo>
                  <a:pt x="48756" y="120696"/>
                </a:lnTo>
                <a:lnTo>
                  <a:pt x="54895" y="129635"/>
                </a:lnTo>
                <a:lnTo>
                  <a:pt x="57150" y="140549"/>
                </a:lnTo>
                <a:lnTo>
                  <a:pt x="54895" y="151464"/>
                </a:lnTo>
                <a:lnTo>
                  <a:pt x="48756" y="160402"/>
                </a:lnTo>
                <a:lnTo>
                  <a:pt x="39670" y="166441"/>
                </a:lnTo>
                <a:lnTo>
                  <a:pt x="28575" y="168659"/>
                </a:lnTo>
                <a:lnTo>
                  <a:pt x="17479" y="166441"/>
                </a:lnTo>
                <a:lnTo>
                  <a:pt x="8393" y="160402"/>
                </a:lnTo>
                <a:lnTo>
                  <a:pt x="2254" y="151464"/>
                </a:lnTo>
                <a:lnTo>
                  <a:pt x="0" y="140549"/>
                </a:lnTo>
                <a:close/>
              </a:path>
              <a:path w="57150" h="1518284">
                <a:moveTo>
                  <a:pt x="0" y="252989"/>
                </a:moveTo>
                <a:lnTo>
                  <a:pt x="2254" y="242074"/>
                </a:lnTo>
                <a:lnTo>
                  <a:pt x="8393" y="233136"/>
                </a:lnTo>
                <a:lnTo>
                  <a:pt x="17479" y="227097"/>
                </a:lnTo>
                <a:lnTo>
                  <a:pt x="28575" y="224879"/>
                </a:lnTo>
                <a:lnTo>
                  <a:pt x="39670" y="227097"/>
                </a:lnTo>
                <a:lnTo>
                  <a:pt x="48756" y="233136"/>
                </a:lnTo>
                <a:lnTo>
                  <a:pt x="54895" y="242074"/>
                </a:lnTo>
                <a:lnTo>
                  <a:pt x="57150" y="252989"/>
                </a:lnTo>
                <a:lnTo>
                  <a:pt x="54895" y="263903"/>
                </a:lnTo>
                <a:lnTo>
                  <a:pt x="48756" y="272841"/>
                </a:lnTo>
                <a:lnTo>
                  <a:pt x="39670" y="278881"/>
                </a:lnTo>
                <a:lnTo>
                  <a:pt x="28575" y="281099"/>
                </a:lnTo>
                <a:lnTo>
                  <a:pt x="17479" y="278881"/>
                </a:lnTo>
                <a:lnTo>
                  <a:pt x="8393" y="272841"/>
                </a:lnTo>
                <a:lnTo>
                  <a:pt x="2254" y="263903"/>
                </a:lnTo>
                <a:lnTo>
                  <a:pt x="0" y="252989"/>
                </a:lnTo>
                <a:close/>
              </a:path>
              <a:path w="57150" h="1518284">
                <a:moveTo>
                  <a:pt x="0" y="365428"/>
                </a:moveTo>
                <a:lnTo>
                  <a:pt x="2254" y="354514"/>
                </a:lnTo>
                <a:lnTo>
                  <a:pt x="8393" y="345576"/>
                </a:lnTo>
                <a:lnTo>
                  <a:pt x="17479" y="339537"/>
                </a:lnTo>
                <a:lnTo>
                  <a:pt x="28575" y="337318"/>
                </a:lnTo>
                <a:lnTo>
                  <a:pt x="39670" y="339537"/>
                </a:lnTo>
                <a:lnTo>
                  <a:pt x="48756" y="345576"/>
                </a:lnTo>
                <a:lnTo>
                  <a:pt x="54895" y="354514"/>
                </a:lnTo>
                <a:lnTo>
                  <a:pt x="57150" y="365428"/>
                </a:lnTo>
                <a:lnTo>
                  <a:pt x="54895" y="376343"/>
                </a:lnTo>
                <a:lnTo>
                  <a:pt x="48756" y="385281"/>
                </a:lnTo>
                <a:lnTo>
                  <a:pt x="39670" y="391320"/>
                </a:lnTo>
                <a:lnTo>
                  <a:pt x="28575" y="393538"/>
                </a:lnTo>
                <a:lnTo>
                  <a:pt x="17479" y="391320"/>
                </a:lnTo>
                <a:lnTo>
                  <a:pt x="8393" y="385281"/>
                </a:lnTo>
                <a:lnTo>
                  <a:pt x="2254" y="376343"/>
                </a:lnTo>
                <a:lnTo>
                  <a:pt x="0" y="365428"/>
                </a:lnTo>
                <a:close/>
              </a:path>
              <a:path w="57150" h="1518284">
                <a:moveTo>
                  <a:pt x="0" y="477868"/>
                </a:moveTo>
                <a:lnTo>
                  <a:pt x="2254" y="466953"/>
                </a:lnTo>
                <a:lnTo>
                  <a:pt x="8393" y="458015"/>
                </a:lnTo>
                <a:lnTo>
                  <a:pt x="17479" y="451976"/>
                </a:lnTo>
                <a:lnTo>
                  <a:pt x="28575" y="449758"/>
                </a:lnTo>
                <a:lnTo>
                  <a:pt x="39670" y="451976"/>
                </a:lnTo>
                <a:lnTo>
                  <a:pt x="48756" y="458015"/>
                </a:lnTo>
                <a:lnTo>
                  <a:pt x="54895" y="466953"/>
                </a:lnTo>
                <a:lnTo>
                  <a:pt x="57150" y="477868"/>
                </a:lnTo>
                <a:lnTo>
                  <a:pt x="54895" y="488783"/>
                </a:lnTo>
                <a:lnTo>
                  <a:pt x="48756" y="497721"/>
                </a:lnTo>
                <a:lnTo>
                  <a:pt x="39670" y="503760"/>
                </a:lnTo>
                <a:lnTo>
                  <a:pt x="28575" y="505978"/>
                </a:lnTo>
                <a:lnTo>
                  <a:pt x="17479" y="503760"/>
                </a:lnTo>
                <a:lnTo>
                  <a:pt x="8393" y="497721"/>
                </a:lnTo>
                <a:lnTo>
                  <a:pt x="2254" y="488783"/>
                </a:lnTo>
                <a:lnTo>
                  <a:pt x="0" y="477868"/>
                </a:lnTo>
                <a:close/>
              </a:path>
              <a:path w="57150" h="1518284">
                <a:moveTo>
                  <a:pt x="0" y="590308"/>
                </a:moveTo>
                <a:lnTo>
                  <a:pt x="2254" y="579393"/>
                </a:lnTo>
                <a:lnTo>
                  <a:pt x="8393" y="570455"/>
                </a:lnTo>
                <a:lnTo>
                  <a:pt x="17479" y="564416"/>
                </a:lnTo>
                <a:lnTo>
                  <a:pt x="28575" y="562198"/>
                </a:lnTo>
                <a:lnTo>
                  <a:pt x="39670" y="564416"/>
                </a:lnTo>
                <a:lnTo>
                  <a:pt x="48756" y="570455"/>
                </a:lnTo>
                <a:lnTo>
                  <a:pt x="54895" y="579393"/>
                </a:lnTo>
                <a:lnTo>
                  <a:pt x="57150" y="590308"/>
                </a:lnTo>
                <a:lnTo>
                  <a:pt x="54895" y="601222"/>
                </a:lnTo>
                <a:lnTo>
                  <a:pt x="48756" y="610160"/>
                </a:lnTo>
                <a:lnTo>
                  <a:pt x="39670" y="616200"/>
                </a:lnTo>
                <a:lnTo>
                  <a:pt x="28575" y="618418"/>
                </a:lnTo>
                <a:lnTo>
                  <a:pt x="17479" y="616200"/>
                </a:lnTo>
                <a:lnTo>
                  <a:pt x="8393" y="610160"/>
                </a:lnTo>
                <a:lnTo>
                  <a:pt x="2254" y="601222"/>
                </a:lnTo>
                <a:lnTo>
                  <a:pt x="0" y="590308"/>
                </a:lnTo>
                <a:close/>
              </a:path>
              <a:path w="57150" h="1518284">
                <a:moveTo>
                  <a:pt x="0" y="702747"/>
                </a:moveTo>
                <a:lnTo>
                  <a:pt x="2254" y="691833"/>
                </a:lnTo>
                <a:lnTo>
                  <a:pt x="8393" y="682895"/>
                </a:lnTo>
                <a:lnTo>
                  <a:pt x="17479" y="676855"/>
                </a:lnTo>
                <a:lnTo>
                  <a:pt x="28575" y="674637"/>
                </a:lnTo>
                <a:lnTo>
                  <a:pt x="39670" y="676855"/>
                </a:lnTo>
                <a:lnTo>
                  <a:pt x="48756" y="682895"/>
                </a:lnTo>
                <a:lnTo>
                  <a:pt x="54895" y="691833"/>
                </a:lnTo>
                <a:lnTo>
                  <a:pt x="57150" y="702747"/>
                </a:lnTo>
                <a:lnTo>
                  <a:pt x="54895" y="713662"/>
                </a:lnTo>
                <a:lnTo>
                  <a:pt x="48756" y="722600"/>
                </a:lnTo>
                <a:lnTo>
                  <a:pt x="39670" y="728639"/>
                </a:lnTo>
                <a:lnTo>
                  <a:pt x="28575" y="730857"/>
                </a:lnTo>
                <a:lnTo>
                  <a:pt x="17479" y="728639"/>
                </a:lnTo>
                <a:lnTo>
                  <a:pt x="8393" y="722600"/>
                </a:lnTo>
                <a:lnTo>
                  <a:pt x="2254" y="713662"/>
                </a:lnTo>
                <a:lnTo>
                  <a:pt x="0" y="702747"/>
                </a:lnTo>
                <a:close/>
              </a:path>
              <a:path w="57150" h="1518284">
                <a:moveTo>
                  <a:pt x="0" y="815187"/>
                </a:moveTo>
                <a:lnTo>
                  <a:pt x="2254" y="804272"/>
                </a:lnTo>
                <a:lnTo>
                  <a:pt x="8393" y="795334"/>
                </a:lnTo>
                <a:lnTo>
                  <a:pt x="17479" y="789295"/>
                </a:lnTo>
                <a:lnTo>
                  <a:pt x="28575" y="787077"/>
                </a:lnTo>
                <a:lnTo>
                  <a:pt x="39670" y="789295"/>
                </a:lnTo>
                <a:lnTo>
                  <a:pt x="48756" y="795334"/>
                </a:lnTo>
                <a:lnTo>
                  <a:pt x="54895" y="804272"/>
                </a:lnTo>
                <a:lnTo>
                  <a:pt x="57150" y="815187"/>
                </a:lnTo>
                <a:lnTo>
                  <a:pt x="54895" y="826101"/>
                </a:lnTo>
                <a:lnTo>
                  <a:pt x="48756" y="835040"/>
                </a:lnTo>
                <a:lnTo>
                  <a:pt x="39670" y="841079"/>
                </a:lnTo>
                <a:lnTo>
                  <a:pt x="28575" y="843297"/>
                </a:lnTo>
                <a:lnTo>
                  <a:pt x="17479" y="841079"/>
                </a:lnTo>
                <a:lnTo>
                  <a:pt x="8393" y="835040"/>
                </a:lnTo>
                <a:lnTo>
                  <a:pt x="2254" y="826101"/>
                </a:lnTo>
                <a:lnTo>
                  <a:pt x="0" y="815187"/>
                </a:lnTo>
                <a:close/>
              </a:path>
              <a:path w="57150" h="1518284">
                <a:moveTo>
                  <a:pt x="0" y="927627"/>
                </a:moveTo>
                <a:lnTo>
                  <a:pt x="2254" y="916712"/>
                </a:lnTo>
                <a:lnTo>
                  <a:pt x="8393" y="907774"/>
                </a:lnTo>
                <a:lnTo>
                  <a:pt x="17479" y="901735"/>
                </a:lnTo>
                <a:lnTo>
                  <a:pt x="28575" y="899517"/>
                </a:lnTo>
                <a:lnTo>
                  <a:pt x="39670" y="901735"/>
                </a:lnTo>
                <a:lnTo>
                  <a:pt x="48756" y="907774"/>
                </a:lnTo>
                <a:lnTo>
                  <a:pt x="54895" y="916712"/>
                </a:lnTo>
                <a:lnTo>
                  <a:pt x="57150" y="927627"/>
                </a:lnTo>
                <a:lnTo>
                  <a:pt x="54895" y="938541"/>
                </a:lnTo>
                <a:lnTo>
                  <a:pt x="48756" y="947479"/>
                </a:lnTo>
                <a:lnTo>
                  <a:pt x="39670" y="953518"/>
                </a:lnTo>
                <a:lnTo>
                  <a:pt x="28575" y="955737"/>
                </a:lnTo>
                <a:lnTo>
                  <a:pt x="17479" y="953518"/>
                </a:lnTo>
                <a:lnTo>
                  <a:pt x="8393" y="947479"/>
                </a:lnTo>
                <a:lnTo>
                  <a:pt x="2254" y="938541"/>
                </a:lnTo>
                <a:lnTo>
                  <a:pt x="0" y="927627"/>
                </a:lnTo>
                <a:close/>
              </a:path>
              <a:path w="57150" h="1518284">
                <a:moveTo>
                  <a:pt x="0" y="1040066"/>
                </a:moveTo>
                <a:lnTo>
                  <a:pt x="2254" y="1029152"/>
                </a:lnTo>
                <a:lnTo>
                  <a:pt x="8393" y="1020214"/>
                </a:lnTo>
                <a:lnTo>
                  <a:pt x="17479" y="1014174"/>
                </a:lnTo>
                <a:lnTo>
                  <a:pt x="28575" y="1011956"/>
                </a:lnTo>
                <a:lnTo>
                  <a:pt x="39670" y="1014174"/>
                </a:lnTo>
                <a:lnTo>
                  <a:pt x="48756" y="1020214"/>
                </a:lnTo>
                <a:lnTo>
                  <a:pt x="54895" y="1029152"/>
                </a:lnTo>
                <a:lnTo>
                  <a:pt x="57150" y="1040066"/>
                </a:lnTo>
                <a:lnTo>
                  <a:pt x="54895" y="1050981"/>
                </a:lnTo>
                <a:lnTo>
                  <a:pt x="48756" y="1059919"/>
                </a:lnTo>
                <a:lnTo>
                  <a:pt x="39670" y="1065958"/>
                </a:lnTo>
                <a:lnTo>
                  <a:pt x="28575" y="1068176"/>
                </a:lnTo>
                <a:lnTo>
                  <a:pt x="17479" y="1065958"/>
                </a:lnTo>
                <a:lnTo>
                  <a:pt x="8393" y="1059919"/>
                </a:lnTo>
                <a:lnTo>
                  <a:pt x="2254" y="1050981"/>
                </a:lnTo>
                <a:lnTo>
                  <a:pt x="0" y="1040066"/>
                </a:lnTo>
                <a:close/>
              </a:path>
              <a:path w="57150" h="1518284">
                <a:moveTo>
                  <a:pt x="0" y="1152506"/>
                </a:moveTo>
                <a:lnTo>
                  <a:pt x="2254" y="1141591"/>
                </a:lnTo>
                <a:lnTo>
                  <a:pt x="8393" y="1132653"/>
                </a:lnTo>
                <a:lnTo>
                  <a:pt x="17479" y="1126614"/>
                </a:lnTo>
                <a:lnTo>
                  <a:pt x="28575" y="1124396"/>
                </a:lnTo>
                <a:lnTo>
                  <a:pt x="39670" y="1126614"/>
                </a:lnTo>
                <a:lnTo>
                  <a:pt x="48756" y="1132653"/>
                </a:lnTo>
                <a:lnTo>
                  <a:pt x="54895" y="1141591"/>
                </a:lnTo>
                <a:lnTo>
                  <a:pt x="57150" y="1152506"/>
                </a:lnTo>
                <a:lnTo>
                  <a:pt x="54895" y="1163420"/>
                </a:lnTo>
                <a:lnTo>
                  <a:pt x="48756" y="1172359"/>
                </a:lnTo>
                <a:lnTo>
                  <a:pt x="39670" y="1178398"/>
                </a:lnTo>
                <a:lnTo>
                  <a:pt x="28575" y="1180616"/>
                </a:lnTo>
                <a:lnTo>
                  <a:pt x="17479" y="1178398"/>
                </a:lnTo>
                <a:lnTo>
                  <a:pt x="8393" y="1172359"/>
                </a:lnTo>
                <a:lnTo>
                  <a:pt x="2254" y="1163420"/>
                </a:lnTo>
                <a:lnTo>
                  <a:pt x="0" y="1152506"/>
                </a:lnTo>
                <a:close/>
              </a:path>
              <a:path w="57150" h="1518284">
                <a:moveTo>
                  <a:pt x="0" y="1264946"/>
                </a:moveTo>
                <a:lnTo>
                  <a:pt x="2254" y="1254031"/>
                </a:lnTo>
                <a:lnTo>
                  <a:pt x="8393" y="1245093"/>
                </a:lnTo>
                <a:lnTo>
                  <a:pt x="17479" y="1239054"/>
                </a:lnTo>
                <a:lnTo>
                  <a:pt x="28575" y="1236836"/>
                </a:lnTo>
                <a:lnTo>
                  <a:pt x="39670" y="1239054"/>
                </a:lnTo>
                <a:lnTo>
                  <a:pt x="48756" y="1245093"/>
                </a:lnTo>
                <a:lnTo>
                  <a:pt x="54895" y="1254031"/>
                </a:lnTo>
                <a:lnTo>
                  <a:pt x="57150" y="1264946"/>
                </a:lnTo>
                <a:lnTo>
                  <a:pt x="54895" y="1275860"/>
                </a:lnTo>
                <a:lnTo>
                  <a:pt x="48756" y="1284798"/>
                </a:lnTo>
                <a:lnTo>
                  <a:pt x="39670" y="1290837"/>
                </a:lnTo>
                <a:lnTo>
                  <a:pt x="28575" y="1293055"/>
                </a:lnTo>
                <a:lnTo>
                  <a:pt x="17479" y="1290837"/>
                </a:lnTo>
                <a:lnTo>
                  <a:pt x="8393" y="1284798"/>
                </a:lnTo>
                <a:lnTo>
                  <a:pt x="2254" y="1275860"/>
                </a:lnTo>
                <a:lnTo>
                  <a:pt x="0" y="1264946"/>
                </a:lnTo>
                <a:close/>
              </a:path>
              <a:path w="57150" h="1518284">
                <a:moveTo>
                  <a:pt x="0" y="1377385"/>
                </a:moveTo>
                <a:lnTo>
                  <a:pt x="2254" y="1366471"/>
                </a:lnTo>
                <a:lnTo>
                  <a:pt x="8393" y="1357533"/>
                </a:lnTo>
                <a:lnTo>
                  <a:pt x="17479" y="1351493"/>
                </a:lnTo>
                <a:lnTo>
                  <a:pt x="28575" y="1349275"/>
                </a:lnTo>
                <a:lnTo>
                  <a:pt x="39670" y="1351493"/>
                </a:lnTo>
                <a:lnTo>
                  <a:pt x="48756" y="1357533"/>
                </a:lnTo>
                <a:lnTo>
                  <a:pt x="54895" y="1366471"/>
                </a:lnTo>
                <a:lnTo>
                  <a:pt x="57150" y="1377385"/>
                </a:lnTo>
                <a:lnTo>
                  <a:pt x="54895" y="1388300"/>
                </a:lnTo>
                <a:lnTo>
                  <a:pt x="48756" y="1397238"/>
                </a:lnTo>
                <a:lnTo>
                  <a:pt x="39670" y="1403277"/>
                </a:lnTo>
                <a:lnTo>
                  <a:pt x="28575" y="1405495"/>
                </a:lnTo>
                <a:lnTo>
                  <a:pt x="17479" y="1403277"/>
                </a:lnTo>
                <a:lnTo>
                  <a:pt x="8393" y="1397238"/>
                </a:lnTo>
                <a:lnTo>
                  <a:pt x="2254" y="1388300"/>
                </a:lnTo>
                <a:lnTo>
                  <a:pt x="0" y="1377385"/>
                </a:lnTo>
                <a:close/>
              </a:path>
              <a:path w="57150" h="1518284">
                <a:moveTo>
                  <a:pt x="0" y="1489825"/>
                </a:moveTo>
                <a:lnTo>
                  <a:pt x="2254" y="1478910"/>
                </a:lnTo>
                <a:lnTo>
                  <a:pt x="8393" y="1469972"/>
                </a:lnTo>
                <a:lnTo>
                  <a:pt x="17479" y="1463933"/>
                </a:lnTo>
                <a:lnTo>
                  <a:pt x="28575" y="1461715"/>
                </a:lnTo>
                <a:lnTo>
                  <a:pt x="39670" y="1463933"/>
                </a:lnTo>
                <a:lnTo>
                  <a:pt x="48756" y="1469972"/>
                </a:lnTo>
                <a:lnTo>
                  <a:pt x="54895" y="1478910"/>
                </a:lnTo>
                <a:lnTo>
                  <a:pt x="57150" y="1489825"/>
                </a:lnTo>
                <a:lnTo>
                  <a:pt x="54895" y="1500739"/>
                </a:lnTo>
                <a:lnTo>
                  <a:pt x="48756" y="1509677"/>
                </a:lnTo>
                <a:lnTo>
                  <a:pt x="39670" y="1515717"/>
                </a:lnTo>
                <a:lnTo>
                  <a:pt x="28575" y="1517935"/>
                </a:lnTo>
                <a:lnTo>
                  <a:pt x="17479" y="1515717"/>
                </a:lnTo>
                <a:lnTo>
                  <a:pt x="8393" y="1509677"/>
                </a:lnTo>
                <a:lnTo>
                  <a:pt x="2254" y="1500739"/>
                </a:lnTo>
                <a:lnTo>
                  <a:pt x="0" y="1489825"/>
                </a:lnTo>
                <a:close/>
              </a:path>
            </a:pathLst>
          </a:custGeom>
          <a:solidFill>
            <a:srgbClr val="20202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14400" y="152400"/>
            <a:ext cx="16459200" cy="1884363"/>
          </a:xfrm>
        </p:spPr>
        <p:txBody>
          <a:bodyPr wrap="square" lIns="0" tIns="12700" rIns="0" bIns="0" numCol="1" anchorCtr="0" compatLnSpc="1">
            <a:prstTxWarp prst="textNoShape">
              <a:avLst/>
            </a:prstTxWarp>
            <a:spAutoFit/>
          </a:bodyPr>
          <a:lstStyle/>
          <a:p>
            <a:pPr marL="147638" algn="ctr">
              <a:lnSpc>
                <a:spcPts val="7325"/>
              </a:lnSpc>
            </a:pPr>
            <a:r>
              <a:rPr lang="it-IT" altLang="it-IT" cap="none" dirty="0" smtClean="0"/>
              <a:t>CASI IN CUI VERRA' ATTIVATA LA</a:t>
            </a:r>
            <a:br>
              <a:rPr lang="it-IT" altLang="it-IT" cap="none" dirty="0" smtClean="0"/>
            </a:br>
            <a:r>
              <a:rPr lang="it-IT" altLang="it-IT" cap="none" dirty="0" smtClean="0"/>
              <a:t>DDI  E LA DAD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11288" y="4229100"/>
            <a:ext cx="4043362" cy="665163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2700" indent="277813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lnSpc>
                <a:spcPct val="106000"/>
              </a:lnSpc>
              <a:spcBef>
                <a:spcPts val="100"/>
              </a:spcBef>
            </a:pPr>
            <a:r>
              <a:rPr lang="it-IT" altLang="it-IT" sz="2000" b="1" dirty="0">
                <a:solidFill>
                  <a:srgbClr val="0070C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SINGOLO STUDENTE IN  QUARANTENA O POSITIVO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477000" y="4229100"/>
            <a:ext cx="4876800" cy="665163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>
              <a:lnSpc>
                <a:spcPct val="106000"/>
              </a:lnSpc>
              <a:spcBef>
                <a:spcPts val="100"/>
              </a:spcBef>
            </a:pPr>
            <a:r>
              <a:rPr lang="it-IT" altLang="it-IT" sz="2000" b="1" dirty="0">
                <a:solidFill>
                  <a:srgbClr val="FFC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SINGOLO STUDENTE CON PATOLOGIE ACCERTATE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911752" y="5503540"/>
            <a:ext cx="4446587" cy="1767087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lnSpc>
                <a:spcPct val="116000"/>
              </a:lnSpc>
              <a:spcBef>
                <a:spcPts val="100"/>
              </a:spcBef>
            </a:pPr>
            <a:r>
              <a:rPr lang="it-IT" altLang="it-IT" sz="2000" dirty="0">
                <a:solidFill>
                  <a:srgbClr val="202020"/>
                </a:solidFill>
                <a:latin typeface="Arial" charset="0"/>
              </a:rPr>
              <a:t>In caso di alunno in condizioni di fragilità o di patologie incompatibili con la frequenza scolastica,  si attiverà un percorso di Didattica digitale integrata in accordo con la famiglia .</a:t>
            </a:r>
            <a:endParaRPr lang="it-IT" altLang="it-IT" sz="2000" dirty="0">
              <a:latin typeface="Arial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533438" y="4229100"/>
            <a:ext cx="2781300" cy="665163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330200" indent="-31750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lnSpc>
                <a:spcPct val="106000"/>
              </a:lnSpc>
              <a:spcBef>
                <a:spcPts val="100"/>
              </a:spcBef>
            </a:pPr>
            <a:r>
              <a:rPr lang="it-IT" altLang="it-IT" sz="2000" b="1">
                <a:solidFill>
                  <a:srgbClr val="FF000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INTERA CLASSE IN  QUARANTENA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2816408" y="5359524"/>
            <a:ext cx="3907532" cy="2154949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 marL="474663" indent="-461963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indent="0">
              <a:lnSpc>
                <a:spcPct val="116000"/>
              </a:lnSpc>
              <a:spcBef>
                <a:spcPts val="100"/>
              </a:spcBef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La  scuola assicurerà 15 ore settimanali di didattica in modalità sincrona con l'intero gruppo classe (10 ore per le classi prime ), organizzate anche in maniera flessibile.</a:t>
            </a:r>
            <a:endParaRPr lang="it-IT" altLang="it-IT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44601" y="6943700"/>
            <a:ext cx="431823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219200" y="5456238"/>
            <a:ext cx="4343400" cy="22775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spc="-80" dirty="0">
                <a:solidFill>
                  <a:srgbClr val="202020"/>
                </a:solidFill>
                <a:latin typeface="Arial"/>
                <a:cs typeface="Arial"/>
              </a:rPr>
              <a:t>In </a:t>
            </a:r>
            <a:r>
              <a:rPr lang="it-IT" sz="2000" spc="-5" dirty="0">
                <a:solidFill>
                  <a:srgbClr val="202020"/>
                </a:solidFill>
                <a:latin typeface="Arial"/>
                <a:cs typeface="Arial"/>
              </a:rPr>
              <a:t>caso </a:t>
            </a:r>
            <a:r>
              <a:rPr lang="it-IT" sz="2000" spc="36" dirty="0">
                <a:solidFill>
                  <a:srgbClr val="202020"/>
                </a:solidFill>
                <a:latin typeface="Arial"/>
                <a:cs typeface="Arial"/>
              </a:rPr>
              <a:t>di </a:t>
            </a:r>
            <a:r>
              <a:rPr lang="it-IT" sz="2000" spc="-39" dirty="0">
                <a:solidFill>
                  <a:srgbClr val="202020"/>
                </a:solidFill>
                <a:latin typeface="Arial"/>
                <a:cs typeface="Arial"/>
              </a:rPr>
              <a:t>uno </a:t>
            </a:r>
            <a:r>
              <a:rPr lang="it-IT" sz="2000" spc="-14" dirty="0">
                <a:solidFill>
                  <a:srgbClr val="202020"/>
                </a:solidFill>
                <a:latin typeface="Arial"/>
                <a:cs typeface="Arial"/>
              </a:rPr>
              <a:t>(o </a:t>
            </a:r>
            <a:r>
              <a:rPr lang="it-IT" sz="2000" dirty="0">
                <a:solidFill>
                  <a:srgbClr val="202020"/>
                </a:solidFill>
                <a:latin typeface="Arial"/>
                <a:cs typeface="Arial"/>
              </a:rPr>
              <a:t>più) </a:t>
            </a:r>
            <a:r>
              <a:rPr lang="it-IT" sz="2000" spc="11" dirty="0">
                <a:solidFill>
                  <a:srgbClr val="202020"/>
                </a:solidFill>
                <a:latin typeface="Arial"/>
                <a:cs typeface="Arial"/>
              </a:rPr>
              <a:t>studenti </a:t>
            </a:r>
            <a:r>
              <a:rPr lang="it-IT" sz="2000" spc="-20" dirty="0">
                <a:solidFill>
                  <a:srgbClr val="202020"/>
                </a:solidFill>
                <a:latin typeface="Arial"/>
                <a:cs typeface="Arial"/>
              </a:rPr>
              <a:t>in  </a:t>
            </a:r>
            <a:r>
              <a:rPr lang="it-IT" sz="2000" spc="14" dirty="0">
                <a:solidFill>
                  <a:srgbClr val="202020"/>
                </a:solidFill>
                <a:latin typeface="Arial"/>
                <a:cs typeface="Arial"/>
              </a:rPr>
              <a:t>quarantena </a:t>
            </a:r>
            <a:r>
              <a:rPr lang="it-IT" sz="2000" dirty="0">
                <a:solidFill>
                  <a:srgbClr val="202020"/>
                </a:solidFill>
                <a:latin typeface="Arial"/>
                <a:cs typeface="Arial"/>
              </a:rPr>
              <a:t>preventiva </a:t>
            </a:r>
            <a:r>
              <a:rPr lang="it-IT" sz="2000" spc="-14" dirty="0">
                <a:solidFill>
                  <a:srgbClr val="202020"/>
                </a:solidFill>
                <a:latin typeface="Arial"/>
                <a:cs typeface="Arial"/>
              </a:rPr>
              <a:t>o </a:t>
            </a:r>
            <a:r>
              <a:rPr lang="it-IT" sz="2000" spc="5" dirty="0">
                <a:solidFill>
                  <a:srgbClr val="202020"/>
                </a:solidFill>
                <a:latin typeface="Arial"/>
                <a:cs typeface="Arial"/>
              </a:rPr>
              <a:t>positivi  </a:t>
            </a:r>
            <a:r>
              <a:rPr lang="it-IT" sz="2000" spc="20" dirty="0">
                <a:solidFill>
                  <a:srgbClr val="202020"/>
                </a:solidFill>
                <a:latin typeface="Arial"/>
                <a:cs typeface="Arial"/>
              </a:rPr>
              <a:t>asintomatici </a:t>
            </a:r>
            <a:r>
              <a:rPr lang="it-IT" sz="2000" spc="-64" dirty="0">
                <a:solidFill>
                  <a:srgbClr val="202020"/>
                </a:solidFill>
                <a:latin typeface="Arial"/>
                <a:cs typeface="Arial"/>
              </a:rPr>
              <a:t>si </a:t>
            </a:r>
            <a:r>
              <a:rPr lang="it-IT" sz="2000" spc="20" dirty="0">
                <a:solidFill>
                  <a:srgbClr val="202020"/>
                </a:solidFill>
                <a:latin typeface="Arial"/>
                <a:cs typeface="Arial"/>
              </a:rPr>
              <a:t>garantiranno </a:t>
            </a:r>
            <a:r>
              <a:rPr lang="it-IT" sz="2000" b="1" spc="20" dirty="0">
                <a:solidFill>
                  <a:srgbClr val="202020"/>
                </a:solidFill>
                <a:latin typeface="Arial"/>
                <a:cs typeface="Arial"/>
              </a:rPr>
              <a:t>7 ore </a:t>
            </a:r>
            <a:r>
              <a:rPr lang="it-IT" sz="2000" spc="20" dirty="0">
                <a:solidFill>
                  <a:srgbClr val="202020"/>
                </a:solidFill>
                <a:latin typeface="Arial"/>
                <a:cs typeface="Arial"/>
              </a:rPr>
              <a:t>settimanali per le classi prime e seconde,</a:t>
            </a:r>
            <a:r>
              <a:rPr lang="it-IT" sz="2000" spc="-286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lang="it-IT" sz="2400" b="1" spc="-286" dirty="0">
                <a:solidFill>
                  <a:srgbClr val="202020"/>
                </a:solidFill>
                <a:latin typeface="Arial"/>
                <a:cs typeface="Arial"/>
              </a:rPr>
              <a:t>10  </a:t>
            </a:r>
            <a:r>
              <a:rPr lang="it-IT" sz="2400" b="1" spc="-286" dirty="0" smtClean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lang="it-IT" sz="2400" b="1" spc="-286" dirty="0" smtClean="0">
                <a:solidFill>
                  <a:srgbClr val="202020"/>
                </a:solidFill>
                <a:latin typeface="Arial"/>
                <a:cs typeface="Arial"/>
              </a:rPr>
              <a:t>ore   </a:t>
            </a:r>
            <a:r>
              <a:rPr lang="it-IT" sz="2000" spc="-5" dirty="0" smtClean="0">
                <a:solidFill>
                  <a:srgbClr val="202020"/>
                </a:solidFill>
                <a:latin typeface="Arial"/>
                <a:cs typeface="Arial"/>
              </a:rPr>
              <a:t>per </a:t>
            </a:r>
            <a:r>
              <a:rPr lang="it-IT" sz="2000" spc="-5" dirty="0">
                <a:solidFill>
                  <a:srgbClr val="202020"/>
                </a:solidFill>
                <a:latin typeface="Arial"/>
                <a:cs typeface="Arial"/>
              </a:rPr>
              <a:t>le  classi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terze quarte e quinte.</a:t>
            </a:r>
          </a:p>
          <a:p>
            <a:pPr defTabSz="914393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ject 2"/>
          <p:cNvSpPr>
            <a:spLocks/>
          </p:cNvSpPr>
          <p:nvPr/>
        </p:nvSpPr>
        <p:spPr bwMode="auto">
          <a:xfrm>
            <a:off x="0" y="0"/>
            <a:ext cx="8458200" cy="10287000"/>
          </a:xfrm>
          <a:custGeom>
            <a:avLst/>
            <a:gdLst>
              <a:gd name="T0" fmla="*/ 6131604 w 9144000"/>
              <a:gd name="T1" fmla="*/ 0 h 10287000"/>
              <a:gd name="T2" fmla="*/ 6302331 w 9144000"/>
              <a:gd name="T3" fmla="*/ 112191 h 10287000"/>
              <a:gd name="T4" fmla="*/ 6476245 w 9144000"/>
              <a:gd name="T5" fmla="*/ 234675 h 10287000"/>
              <a:gd name="T6" fmla="*/ 6646073 w 9144000"/>
              <a:gd name="T7" fmla="*/ 362795 h 10287000"/>
              <a:gd name="T8" fmla="*/ 6811618 w 9144000"/>
              <a:gd name="T9" fmla="*/ 496403 h 10287000"/>
              <a:gd name="T10" fmla="*/ 6972690 w 9144000"/>
              <a:gd name="T11" fmla="*/ 635344 h 10287000"/>
              <a:gd name="T12" fmla="*/ 7129141 w 9144000"/>
              <a:gd name="T13" fmla="*/ 779492 h 10287000"/>
              <a:gd name="T14" fmla="*/ 7280793 w 9144000"/>
              <a:gd name="T15" fmla="*/ 928683 h 10287000"/>
              <a:gd name="T16" fmla="*/ 7427470 w 9144000"/>
              <a:gd name="T17" fmla="*/ 1082743 h 10287000"/>
              <a:gd name="T18" fmla="*/ 7569040 w 9144000"/>
              <a:gd name="T19" fmla="*/ 1241533 h 10287000"/>
              <a:gd name="T20" fmla="*/ 7705338 w 9144000"/>
              <a:gd name="T21" fmla="*/ 1404870 h 10287000"/>
              <a:gd name="T22" fmla="*/ 7836208 w 9144000"/>
              <a:gd name="T23" fmla="*/ 1572564 h 10287000"/>
              <a:gd name="T24" fmla="*/ 7961533 w 9144000"/>
              <a:gd name="T25" fmla="*/ 1744466 h 10287000"/>
              <a:gd name="T26" fmla="*/ 8081165 w 9144000"/>
              <a:gd name="T27" fmla="*/ 1920376 h 10287000"/>
              <a:gd name="T28" fmla="*/ 8194968 w 9144000"/>
              <a:gd name="T29" fmla="*/ 2100091 h 10287000"/>
              <a:gd name="T30" fmla="*/ 8302840 w 9144000"/>
              <a:gd name="T31" fmla="*/ 2283448 h 10287000"/>
              <a:gd name="T32" fmla="*/ 8404655 w 9144000"/>
              <a:gd name="T33" fmla="*/ 2470237 h 10287000"/>
              <a:gd name="T34" fmla="*/ 8500294 w 9144000"/>
              <a:gd name="T35" fmla="*/ 2660241 h 10287000"/>
              <a:gd name="T36" fmla="*/ 8589673 w 9144000"/>
              <a:gd name="T37" fmla="*/ 2853289 h 10287000"/>
              <a:gd name="T38" fmla="*/ 8672688 w 9144000"/>
              <a:gd name="T39" fmla="*/ 3049158 h 10287000"/>
              <a:gd name="T40" fmla="*/ 8749244 w 9144000"/>
              <a:gd name="T41" fmla="*/ 3247621 h 10287000"/>
              <a:gd name="T42" fmla="*/ 8819272 w 9144000"/>
              <a:gd name="T43" fmla="*/ 3448501 h 10287000"/>
              <a:gd name="T44" fmla="*/ 8882689 w 9144000"/>
              <a:gd name="T45" fmla="*/ 3651564 h 10287000"/>
              <a:gd name="T46" fmla="*/ 8939423 w 9144000"/>
              <a:gd name="T47" fmla="*/ 3856575 h 10287000"/>
              <a:gd name="T48" fmla="*/ 8989424 w 9144000"/>
              <a:gd name="T49" fmla="*/ 4063351 h 10287000"/>
              <a:gd name="T50" fmla="*/ 9032632 w 9144000"/>
              <a:gd name="T51" fmla="*/ 4271652 h 10287000"/>
              <a:gd name="T52" fmla="*/ 9068999 w 9144000"/>
              <a:gd name="T53" fmla="*/ 4481237 h 10287000"/>
              <a:gd name="T54" fmla="*/ 9098492 w 9144000"/>
              <a:gd name="T55" fmla="*/ 4691918 h 10287000"/>
              <a:gd name="T56" fmla="*/ 9121075 w 9144000"/>
              <a:gd name="T57" fmla="*/ 4903451 h 10287000"/>
              <a:gd name="T58" fmla="*/ 9136723 w 9144000"/>
              <a:gd name="T59" fmla="*/ 5115592 h 10287000"/>
              <a:gd name="T60" fmla="*/ 9143900 w 9144000"/>
              <a:gd name="T61" fmla="*/ 5700383 h 10287000"/>
              <a:gd name="T62" fmla="*/ 9133462 w 9144000"/>
              <a:gd name="T63" fmla="*/ 5912865 h 10287000"/>
              <a:gd name="T64" fmla="*/ 9116078 w 9144000"/>
              <a:gd name="T65" fmla="*/ 6124878 h 10287000"/>
              <a:gd name="T66" fmla="*/ 9091766 w 9144000"/>
              <a:gd name="T67" fmla="*/ 6336208 h 10287000"/>
              <a:gd name="T68" fmla="*/ 9060550 w 9144000"/>
              <a:gd name="T69" fmla="*/ 6546644 h 10287000"/>
              <a:gd name="T70" fmla="*/ 9022468 w 9144000"/>
              <a:gd name="T71" fmla="*/ 6755932 h 10287000"/>
              <a:gd name="T72" fmla="*/ 8977559 w 9144000"/>
              <a:gd name="T73" fmla="*/ 6963862 h 10287000"/>
              <a:gd name="T74" fmla="*/ 8925869 w 9144000"/>
              <a:gd name="T75" fmla="*/ 7170225 h 10287000"/>
              <a:gd name="T76" fmla="*/ 8867456 w 9144000"/>
              <a:gd name="T77" fmla="*/ 7374772 h 10287000"/>
              <a:gd name="T78" fmla="*/ 8802383 w 9144000"/>
              <a:gd name="T79" fmla="*/ 7577299 h 10287000"/>
              <a:gd name="T80" fmla="*/ 8730713 w 9144000"/>
              <a:gd name="T81" fmla="*/ 7777602 h 10287000"/>
              <a:gd name="T82" fmla="*/ 8652534 w 9144000"/>
              <a:gd name="T83" fmla="*/ 7975439 h 10287000"/>
              <a:gd name="T84" fmla="*/ 8567923 w 9144000"/>
              <a:gd name="T85" fmla="*/ 8170612 h 10287000"/>
              <a:gd name="T86" fmla="*/ 8476966 w 9144000"/>
              <a:gd name="T87" fmla="*/ 8362926 h 10287000"/>
              <a:gd name="T88" fmla="*/ 8379772 w 9144000"/>
              <a:gd name="T89" fmla="*/ 8552149 h 10287000"/>
              <a:gd name="T90" fmla="*/ 8276437 w 9144000"/>
              <a:gd name="T91" fmla="*/ 8738089 h 10287000"/>
              <a:gd name="T92" fmla="*/ 8167068 w 9144000"/>
              <a:gd name="T93" fmla="*/ 8920560 h 10287000"/>
              <a:gd name="T94" fmla="*/ 8051794 w 9144000"/>
              <a:gd name="T95" fmla="*/ 9099344 h 10287000"/>
              <a:gd name="T96" fmla="*/ 7930733 w 9144000"/>
              <a:gd name="T97" fmla="*/ 9274261 h 10287000"/>
              <a:gd name="T98" fmla="*/ 7804005 w 9144000"/>
              <a:gd name="T99" fmla="*/ 9445134 h 10287000"/>
              <a:gd name="T100" fmla="*/ 7671763 w 9144000"/>
              <a:gd name="T101" fmla="*/ 9611758 h 10287000"/>
              <a:gd name="T102" fmla="*/ 7534140 w 9144000"/>
              <a:gd name="T103" fmla="*/ 9773966 h 10287000"/>
              <a:gd name="T104" fmla="*/ 7391274 w 9144000"/>
              <a:gd name="T105" fmla="*/ 9931595 h 10287000"/>
              <a:gd name="T106" fmla="*/ 7243336 w 9144000"/>
              <a:gd name="T107" fmla="*/ 10084454 h 10287000"/>
              <a:gd name="T108" fmla="*/ 7090476 w 9144000"/>
              <a:gd name="T109" fmla="*/ 10232392 h 10287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144000" h="10287000">
                <a:moveTo>
                  <a:pt x="7031368" y="10286996"/>
                </a:moveTo>
                <a:lnTo>
                  <a:pt x="0" y="10286996"/>
                </a:lnTo>
                <a:lnTo>
                  <a:pt x="0" y="0"/>
                </a:lnTo>
                <a:lnTo>
                  <a:pt x="6131604" y="0"/>
                </a:lnTo>
                <a:lnTo>
                  <a:pt x="6169300" y="24087"/>
                </a:lnTo>
                <a:lnTo>
                  <a:pt x="6213879" y="53089"/>
                </a:lnTo>
                <a:lnTo>
                  <a:pt x="6258226" y="82459"/>
                </a:lnTo>
                <a:lnTo>
                  <a:pt x="6302331" y="112191"/>
                </a:lnTo>
                <a:lnTo>
                  <a:pt x="6346185" y="142278"/>
                </a:lnTo>
                <a:lnTo>
                  <a:pt x="6389789" y="172721"/>
                </a:lnTo>
                <a:lnTo>
                  <a:pt x="6433142" y="203520"/>
                </a:lnTo>
                <a:lnTo>
                  <a:pt x="6476245" y="234675"/>
                </a:lnTo>
                <a:lnTo>
                  <a:pt x="6519097" y="266186"/>
                </a:lnTo>
                <a:lnTo>
                  <a:pt x="6561690" y="298046"/>
                </a:lnTo>
                <a:lnTo>
                  <a:pt x="6604016" y="330249"/>
                </a:lnTo>
                <a:lnTo>
                  <a:pt x="6646073" y="362795"/>
                </a:lnTo>
                <a:lnTo>
                  <a:pt x="6687863" y="395684"/>
                </a:lnTo>
                <a:lnTo>
                  <a:pt x="6729386" y="428916"/>
                </a:lnTo>
                <a:lnTo>
                  <a:pt x="6770640" y="462491"/>
                </a:lnTo>
                <a:lnTo>
                  <a:pt x="6811618" y="496403"/>
                </a:lnTo>
                <a:lnTo>
                  <a:pt x="6852313" y="530644"/>
                </a:lnTo>
                <a:lnTo>
                  <a:pt x="6892723" y="565214"/>
                </a:lnTo>
                <a:lnTo>
                  <a:pt x="6932848" y="600114"/>
                </a:lnTo>
                <a:lnTo>
                  <a:pt x="6972690" y="635344"/>
                </a:lnTo>
                <a:lnTo>
                  <a:pt x="7012247" y="670903"/>
                </a:lnTo>
                <a:lnTo>
                  <a:pt x="7051512" y="706784"/>
                </a:lnTo>
                <a:lnTo>
                  <a:pt x="7090476" y="742981"/>
                </a:lnTo>
                <a:lnTo>
                  <a:pt x="7129141" y="779492"/>
                </a:lnTo>
                <a:lnTo>
                  <a:pt x="7167506" y="816319"/>
                </a:lnTo>
                <a:lnTo>
                  <a:pt x="7205571" y="853461"/>
                </a:lnTo>
                <a:lnTo>
                  <a:pt x="7243336" y="890919"/>
                </a:lnTo>
                <a:lnTo>
                  <a:pt x="7280793" y="928683"/>
                </a:lnTo>
                <a:lnTo>
                  <a:pt x="7317935" y="966748"/>
                </a:lnTo>
                <a:lnTo>
                  <a:pt x="7354762" y="1005113"/>
                </a:lnTo>
                <a:lnTo>
                  <a:pt x="7391274" y="1043778"/>
                </a:lnTo>
                <a:lnTo>
                  <a:pt x="7427470" y="1082743"/>
                </a:lnTo>
                <a:lnTo>
                  <a:pt x="7463351" y="1122009"/>
                </a:lnTo>
                <a:lnTo>
                  <a:pt x="7498910" y="1161566"/>
                </a:lnTo>
                <a:lnTo>
                  <a:pt x="7534140" y="1201407"/>
                </a:lnTo>
                <a:lnTo>
                  <a:pt x="7569040" y="1241533"/>
                </a:lnTo>
                <a:lnTo>
                  <a:pt x="7603610" y="1281943"/>
                </a:lnTo>
                <a:lnTo>
                  <a:pt x="7637852" y="1322637"/>
                </a:lnTo>
                <a:lnTo>
                  <a:pt x="7671763" y="1363615"/>
                </a:lnTo>
                <a:lnTo>
                  <a:pt x="7705338" y="1404870"/>
                </a:lnTo>
                <a:lnTo>
                  <a:pt x="7738570" y="1446392"/>
                </a:lnTo>
                <a:lnTo>
                  <a:pt x="7771459" y="1488182"/>
                </a:lnTo>
                <a:lnTo>
                  <a:pt x="7804005" y="1530239"/>
                </a:lnTo>
                <a:lnTo>
                  <a:pt x="7836208" y="1572564"/>
                </a:lnTo>
                <a:lnTo>
                  <a:pt x="7868068" y="1615157"/>
                </a:lnTo>
                <a:lnTo>
                  <a:pt x="7899579" y="1658010"/>
                </a:lnTo>
                <a:lnTo>
                  <a:pt x="7930734" y="1701112"/>
                </a:lnTo>
                <a:lnTo>
                  <a:pt x="7961533" y="1744466"/>
                </a:lnTo>
                <a:lnTo>
                  <a:pt x="7991976" y="1788069"/>
                </a:lnTo>
                <a:lnTo>
                  <a:pt x="8022063" y="1831924"/>
                </a:lnTo>
                <a:lnTo>
                  <a:pt x="8051795" y="1876029"/>
                </a:lnTo>
                <a:lnTo>
                  <a:pt x="8081165" y="1920376"/>
                </a:lnTo>
                <a:lnTo>
                  <a:pt x="8110167" y="1964955"/>
                </a:lnTo>
                <a:lnTo>
                  <a:pt x="8138802" y="2009768"/>
                </a:lnTo>
                <a:lnTo>
                  <a:pt x="8167069" y="2054813"/>
                </a:lnTo>
                <a:lnTo>
                  <a:pt x="8194968" y="2100091"/>
                </a:lnTo>
                <a:lnTo>
                  <a:pt x="8222500" y="2145601"/>
                </a:lnTo>
                <a:lnTo>
                  <a:pt x="8249659" y="2191336"/>
                </a:lnTo>
                <a:lnTo>
                  <a:pt x="8276438" y="2237285"/>
                </a:lnTo>
                <a:lnTo>
                  <a:pt x="8302840" y="2283448"/>
                </a:lnTo>
                <a:lnTo>
                  <a:pt x="8328862" y="2329826"/>
                </a:lnTo>
                <a:lnTo>
                  <a:pt x="8354507" y="2376418"/>
                </a:lnTo>
                <a:lnTo>
                  <a:pt x="8379773" y="2423225"/>
                </a:lnTo>
                <a:lnTo>
                  <a:pt x="8404655" y="2470237"/>
                </a:lnTo>
                <a:lnTo>
                  <a:pt x="8429147" y="2517445"/>
                </a:lnTo>
                <a:lnTo>
                  <a:pt x="8453252" y="2564848"/>
                </a:lnTo>
                <a:lnTo>
                  <a:pt x="8476967" y="2612447"/>
                </a:lnTo>
                <a:lnTo>
                  <a:pt x="8500294" y="2660241"/>
                </a:lnTo>
                <a:lnTo>
                  <a:pt x="8523232" y="2708231"/>
                </a:lnTo>
                <a:lnTo>
                  <a:pt x="8545777" y="2756408"/>
                </a:lnTo>
                <a:lnTo>
                  <a:pt x="8567924" y="2804760"/>
                </a:lnTo>
                <a:lnTo>
                  <a:pt x="8589673" y="2853289"/>
                </a:lnTo>
                <a:lnTo>
                  <a:pt x="8611025" y="2901994"/>
                </a:lnTo>
                <a:lnTo>
                  <a:pt x="8631979" y="2950876"/>
                </a:lnTo>
                <a:lnTo>
                  <a:pt x="8652535" y="2999933"/>
                </a:lnTo>
                <a:lnTo>
                  <a:pt x="8672688" y="3049158"/>
                </a:lnTo>
                <a:lnTo>
                  <a:pt x="8692436" y="3098539"/>
                </a:lnTo>
                <a:lnTo>
                  <a:pt x="8711778" y="3148076"/>
                </a:lnTo>
                <a:lnTo>
                  <a:pt x="8730714" y="3197770"/>
                </a:lnTo>
                <a:lnTo>
                  <a:pt x="8749244" y="3247621"/>
                </a:lnTo>
                <a:lnTo>
                  <a:pt x="8767369" y="3297629"/>
                </a:lnTo>
                <a:lnTo>
                  <a:pt x="8785083" y="3347783"/>
                </a:lnTo>
                <a:lnTo>
                  <a:pt x="8802384" y="3398074"/>
                </a:lnTo>
                <a:lnTo>
                  <a:pt x="8819272" y="3448501"/>
                </a:lnTo>
                <a:lnTo>
                  <a:pt x="8835747" y="3499064"/>
                </a:lnTo>
                <a:lnTo>
                  <a:pt x="8851809" y="3549765"/>
                </a:lnTo>
                <a:lnTo>
                  <a:pt x="8867458" y="3600601"/>
                </a:lnTo>
                <a:lnTo>
                  <a:pt x="8882689" y="3651564"/>
                </a:lnTo>
                <a:lnTo>
                  <a:pt x="8897502" y="3702643"/>
                </a:lnTo>
                <a:lnTo>
                  <a:pt x="8911895" y="3753837"/>
                </a:lnTo>
                <a:lnTo>
                  <a:pt x="8925869" y="3805148"/>
                </a:lnTo>
                <a:lnTo>
                  <a:pt x="8939423" y="3856575"/>
                </a:lnTo>
                <a:lnTo>
                  <a:pt x="8952558" y="3908118"/>
                </a:lnTo>
                <a:lnTo>
                  <a:pt x="8965272" y="3959767"/>
                </a:lnTo>
                <a:lnTo>
                  <a:pt x="8977560" y="4011511"/>
                </a:lnTo>
                <a:lnTo>
                  <a:pt x="8989424" y="4063351"/>
                </a:lnTo>
                <a:lnTo>
                  <a:pt x="9000864" y="4115286"/>
                </a:lnTo>
                <a:lnTo>
                  <a:pt x="9011878" y="4167316"/>
                </a:lnTo>
                <a:lnTo>
                  <a:pt x="9022468" y="4219441"/>
                </a:lnTo>
                <a:lnTo>
                  <a:pt x="9032632" y="4271652"/>
                </a:lnTo>
                <a:lnTo>
                  <a:pt x="9042367" y="4323937"/>
                </a:lnTo>
                <a:lnTo>
                  <a:pt x="9051673" y="4376296"/>
                </a:lnTo>
                <a:lnTo>
                  <a:pt x="9060550" y="4428729"/>
                </a:lnTo>
                <a:lnTo>
                  <a:pt x="9068999" y="4481237"/>
                </a:lnTo>
                <a:lnTo>
                  <a:pt x="9077019" y="4533820"/>
                </a:lnTo>
                <a:lnTo>
                  <a:pt x="9084609" y="4586466"/>
                </a:lnTo>
                <a:lnTo>
                  <a:pt x="9091766" y="4639166"/>
                </a:lnTo>
                <a:lnTo>
                  <a:pt x="9098492" y="4691918"/>
                </a:lnTo>
                <a:lnTo>
                  <a:pt x="9104786" y="4744724"/>
                </a:lnTo>
                <a:lnTo>
                  <a:pt x="9110648" y="4797584"/>
                </a:lnTo>
                <a:lnTo>
                  <a:pt x="9116078" y="4850496"/>
                </a:lnTo>
                <a:lnTo>
                  <a:pt x="9121075" y="4903451"/>
                </a:lnTo>
                <a:lnTo>
                  <a:pt x="9125638" y="4956438"/>
                </a:lnTo>
                <a:lnTo>
                  <a:pt x="9129767" y="5009458"/>
                </a:lnTo>
                <a:lnTo>
                  <a:pt x="9133462" y="5062509"/>
                </a:lnTo>
                <a:lnTo>
                  <a:pt x="9136723" y="5115592"/>
                </a:lnTo>
                <a:lnTo>
                  <a:pt x="9139550" y="5168707"/>
                </a:lnTo>
                <a:lnTo>
                  <a:pt x="9141943" y="5221844"/>
                </a:lnTo>
                <a:lnTo>
                  <a:pt x="9143901" y="5274991"/>
                </a:lnTo>
                <a:lnTo>
                  <a:pt x="9143900" y="5700383"/>
                </a:lnTo>
                <a:lnTo>
                  <a:pt x="9141943" y="5753530"/>
                </a:lnTo>
                <a:lnTo>
                  <a:pt x="9139550" y="5806667"/>
                </a:lnTo>
                <a:lnTo>
                  <a:pt x="9136723" y="5859782"/>
                </a:lnTo>
                <a:lnTo>
                  <a:pt x="9133462" y="5912865"/>
                </a:lnTo>
                <a:lnTo>
                  <a:pt x="9129767" y="5965917"/>
                </a:lnTo>
                <a:lnTo>
                  <a:pt x="9125638" y="6018936"/>
                </a:lnTo>
                <a:lnTo>
                  <a:pt x="9121075" y="6071923"/>
                </a:lnTo>
                <a:lnTo>
                  <a:pt x="9116078" y="6124878"/>
                </a:lnTo>
                <a:lnTo>
                  <a:pt x="9110648" y="6177791"/>
                </a:lnTo>
                <a:lnTo>
                  <a:pt x="9104786" y="6230650"/>
                </a:lnTo>
                <a:lnTo>
                  <a:pt x="9098492" y="6283456"/>
                </a:lnTo>
                <a:lnTo>
                  <a:pt x="9091766" y="6336208"/>
                </a:lnTo>
                <a:lnTo>
                  <a:pt x="9084608" y="6388908"/>
                </a:lnTo>
                <a:lnTo>
                  <a:pt x="9077018" y="6441554"/>
                </a:lnTo>
                <a:lnTo>
                  <a:pt x="9068999" y="6494136"/>
                </a:lnTo>
                <a:lnTo>
                  <a:pt x="9060550" y="6546644"/>
                </a:lnTo>
                <a:lnTo>
                  <a:pt x="9051673" y="6599078"/>
                </a:lnTo>
                <a:lnTo>
                  <a:pt x="9042366" y="6651437"/>
                </a:lnTo>
                <a:lnTo>
                  <a:pt x="9032631" y="6703722"/>
                </a:lnTo>
                <a:lnTo>
                  <a:pt x="9022468" y="6755932"/>
                </a:lnTo>
                <a:lnTo>
                  <a:pt x="9011878" y="6808057"/>
                </a:lnTo>
                <a:lnTo>
                  <a:pt x="9000863" y="6860088"/>
                </a:lnTo>
                <a:lnTo>
                  <a:pt x="8989423" y="6912022"/>
                </a:lnTo>
                <a:lnTo>
                  <a:pt x="8977559" y="6963862"/>
                </a:lnTo>
                <a:lnTo>
                  <a:pt x="8965271" y="7015606"/>
                </a:lnTo>
                <a:lnTo>
                  <a:pt x="8952558" y="7067255"/>
                </a:lnTo>
                <a:lnTo>
                  <a:pt x="8939423" y="7118798"/>
                </a:lnTo>
                <a:lnTo>
                  <a:pt x="8925869" y="7170225"/>
                </a:lnTo>
                <a:lnTo>
                  <a:pt x="8911895" y="7221536"/>
                </a:lnTo>
                <a:lnTo>
                  <a:pt x="8897501" y="7272730"/>
                </a:lnTo>
                <a:lnTo>
                  <a:pt x="8882688" y="7323809"/>
                </a:lnTo>
                <a:lnTo>
                  <a:pt x="8867456" y="7374772"/>
                </a:lnTo>
                <a:lnTo>
                  <a:pt x="8851808" y="7425609"/>
                </a:lnTo>
                <a:lnTo>
                  <a:pt x="8835746" y="7476309"/>
                </a:lnTo>
                <a:lnTo>
                  <a:pt x="8819271" y="7526872"/>
                </a:lnTo>
                <a:lnTo>
                  <a:pt x="8802383" y="7577299"/>
                </a:lnTo>
                <a:lnTo>
                  <a:pt x="8785082" y="7627590"/>
                </a:lnTo>
                <a:lnTo>
                  <a:pt x="8767367" y="7677744"/>
                </a:lnTo>
                <a:lnTo>
                  <a:pt x="8749243" y="7727751"/>
                </a:lnTo>
                <a:lnTo>
                  <a:pt x="8730713" y="7777602"/>
                </a:lnTo>
                <a:lnTo>
                  <a:pt x="8711777" y="7827296"/>
                </a:lnTo>
                <a:lnTo>
                  <a:pt x="8692435" y="7876834"/>
                </a:lnTo>
                <a:lnTo>
                  <a:pt x="8672688" y="7926215"/>
                </a:lnTo>
                <a:lnTo>
                  <a:pt x="8652534" y="7975439"/>
                </a:lnTo>
                <a:lnTo>
                  <a:pt x="8631978" y="8024497"/>
                </a:lnTo>
                <a:lnTo>
                  <a:pt x="8611024" y="8073379"/>
                </a:lnTo>
                <a:lnTo>
                  <a:pt x="8589672" y="8122084"/>
                </a:lnTo>
                <a:lnTo>
                  <a:pt x="8567923" y="8170612"/>
                </a:lnTo>
                <a:lnTo>
                  <a:pt x="8545776" y="8218965"/>
                </a:lnTo>
                <a:lnTo>
                  <a:pt x="8523231" y="8267141"/>
                </a:lnTo>
                <a:lnTo>
                  <a:pt x="8500293" y="8315131"/>
                </a:lnTo>
                <a:lnTo>
                  <a:pt x="8476966" y="8362926"/>
                </a:lnTo>
                <a:lnTo>
                  <a:pt x="8453251" y="8410525"/>
                </a:lnTo>
                <a:lnTo>
                  <a:pt x="8429147" y="8457928"/>
                </a:lnTo>
                <a:lnTo>
                  <a:pt x="8404654" y="8505136"/>
                </a:lnTo>
                <a:lnTo>
                  <a:pt x="8379772" y="8552149"/>
                </a:lnTo>
                <a:lnTo>
                  <a:pt x="8354506" y="8598955"/>
                </a:lnTo>
                <a:lnTo>
                  <a:pt x="8328862" y="8645548"/>
                </a:lnTo>
                <a:lnTo>
                  <a:pt x="8302839" y="8691925"/>
                </a:lnTo>
                <a:lnTo>
                  <a:pt x="8276437" y="8738089"/>
                </a:lnTo>
                <a:lnTo>
                  <a:pt x="8249657" y="8784037"/>
                </a:lnTo>
                <a:lnTo>
                  <a:pt x="8222499" y="8829771"/>
                </a:lnTo>
                <a:lnTo>
                  <a:pt x="8194967" y="8875282"/>
                </a:lnTo>
                <a:lnTo>
                  <a:pt x="8167068" y="8920560"/>
                </a:lnTo>
                <a:lnTo>
                  <a:pt x="8138801" y="8965606"/>
                </a:lnTo>
                <a:lnTo>
                  <a:pt x="8110166" y="9010418"/>
                </a:lnTo>
                <a:lnTo>
                  <a:pt x="8081164" y="9054997"/>
                </a:lnTo>
                <a:lnTo>
                  <a:pt x="8051794" y="9099344"/>
                </a:lnTo>
                <a:lnTo>
                  <a:pt x="8022063" y="9143449"/>
                </a:lnTo>
                <a:lnTo>
                  <a:pt x="7991975" y="9187304"/>
                </a:lnTo>
                <a:lnTo>
                  <a:pt x="7961532" y="9230907"/>
                </a:lnTo>
                <a:lnTo>
                  <a:pt x="7930733" y="9274261"/>
                </a:lnTo>
                <a:lnTo>
                  <a:pt x="7899578" y="9317363"/>
                </a:lnTo>
                <a:lnTo>
                  <a:pt x="7868068" y="9360215"/>
                </a:lnTo>
                <a:lnTo>
                  <a:pt x="7836208" y="9402808"/>
                </a:lnTo>
                <a:lnTo>
                  <a:pt x="7804005" y="9445134"/>
                </a:lnTo>
                <a:lnTo>
                  <a:pt x="7771459" y="9487192"/>
                </a:lnTo>
                <a:lnTo>
                  <a:pt x="7738570" y="9528982"/>
                </a:lnTo>
                <a:lnTo>
                  <a:pt x="7705338" y="9570504"/>
                </a:lnTo>
                <a:lnTo>
                  <a:pt x="7671763" y="9611758"/>
                </a:lnTo>
                <a:lnTo>
                  <a:pt x="7637852" y="9652737"/>
                </a:lnTo>
                <a:lnTo>
                  <a:pt x="7603610" y="9693431"/>
                </a:lnTo>
                <a:lnTo>
                  <a:pt x="7569040" y="9733841"/>
                </a:lnTo>
                <a:lnTo>
                  <a:pt x="7534140" y="9773966"/>
                </a:lnTo>
                <a:lnTo>
                  <a:pt x="7498910" y="9813808"/>
                </a:lnTo>
                <a:lnTo>
                  <a:pt x="7463351" y="9853365"/>
                </a:lnTo>
                <a:lnTo>
                  <a:pt x="7427470" y="9892630"/>
                </a:lnTo>
                <a:lnTo>
                  <a:pt x="7391274" y="9931595"/>
                </a:lnTo>
                <a:lnTo>
                  <a:pt x="7354762" y="9970259"/>
                </a:lnTo>
                <a:lnTo>
                  <a:pt x="7317935" y="10008624"/>
                </a:lnTo>
                <a:lnTo>
                  <a:pt x="7280793" y="10046689"/>
                </a:lnTo>
                <a:lnTo>
                  <a:pt x="7243336" y="10084454"/>
                </a:lnTo>
                <a:lnTo>
                  <a:pt x="7205571" y="10121912"/>
                </a:lnTo>
                <a:lnTo>
                  <a:pt x="7167506" y="10159054"/>
                </a:lnTo>
                <a:lnTo>
                  <a:pt x="7129141" y="10195880"/>
                </a:lnTo>
                <a:lnTo>
                  <a:pt x="7090476" y="10232392"/>
                </a:lnTo>
                <a:lnTo>
                  <a:pt x="7051512" y="10268588"/>
                </a:lnTo>
                <a:lnTo>
                  <a:pt x="7031368" y="1028699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" name="object 3"/>
          <p:cNvSpPr txBox="1"/>
          <p:nvPr/>
        </p:nvSpPr>
        <p:spPr>
          <a:xfrm>
            <a:off x="184150" y="3030538"/>
            <a:ext cx="7872413" cy="4834144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it-IT" altLang="it-IT" sz="2700" dirty="0">
                <a:solidFill>
                  <a:srgbClr val="F5F5EF"/>
                </a:solidFill>
                <a:latin typeface="Arial" charset="0"/>
              </a:rPr>
              <a:t>Posizionare il computer </a:t>
            </a:r>
            <a:r>
              <a:rPr lang="it-IT" altLang="it-IT" sz="2700" dirty="0" smtClean="0">
                <a:solidFill>
                  <a:srgbClr val="F5F5EF"/>
                </a:solidFill>
                <a:latin typeface="Arial" charset="0"/>
              </a:rPr>
              <a:t>in un luogo tranquillo attaccato alla presa di corrente.</a:t>
            </a:r>
            <a:endParaRPr lang="it-IT" altLang="it-IT" sz="2700" dirty="0"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endParaRPr lang="it-IT" altLang="it-IT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altLang="it-IT" sz="2700" dirty="0">
                <a:solidFill>
                  <a:srgbClr val="F5F5EF"/>
                </a:solidFill>
                <a:latin typeface="Arial" charset="0"/>
              </a:rPr>
              <a:t> Accenderlo.</a:t>
            </a:r>
            <a:endParaRPr lang="it-IT" altLang="it-IT" sz="2700" dirty="0">
              <a:latin typeface="Arial" charset="0"/>
            </a:endParaRPr>
          </a:p>
          <a:p>
            <a:pPr>
              <a:spcBef>
                <a:spcPts val="38"/>
              </a:spcBef>
              <a:buFont typeface="Wingdings" pitchFamily="2" charset="2"/>
              <a:buChar char="Ø"/>
            </a:pPr>
            <a:endParaRPr lang="it-IT" altLang="it-IT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buFont typeface="Wingdings" pitchFamily="2" charset="2"/>
              <a:buChar char="Ø"/>
            </a:pPr>
            <a:r>
              <a:rPr lang="it-IT" altLang="it-IT" sz="2700" dirty="0">
                <a:solidFill>
                  <a:srgbClr val="F5F5EF"/>
                </a:solidFill>
                <a:latin typeface="Arial" charset="0"/>
              </a:rPr>
              <a:t> Aprire Google </a:t>
            </a:r>
            <a:r>
              <a:rPr lang="it-IT" altLang="it-IT" sz="2700" dirty="0" err="1">
                <a:solidFill>
                  <a:srgbClr val="F5F5EF"/>
                </a:solidFill>
                <a:latin typeface="Arial" charset="0"/>
              </a:rPr>
              <a:t>Chrome</a:t>
            </a:r>
            <a:r>
              <a:rPr lang="it-IT" altLang="it-IT" sz="2700" dirty="0">
                <a:solidFill>
                  <a:srgbClr val="F5F5EF"/>
                </a:solidFill>
                <a:latin typeface="Arial" charset="0"/>
              </a:rPr>
              <a:t> e collegarsi a </a:t>
            </a:r>
            <a:r>
              <a:rPr lang="it-IT" altLang="it-IT" sz="2700" dirty="0" err="1">
                <a:solidFill>
                  <a:srgbClr val="F5F5EF"/>
                </a:solidFill>
                <a:latin typeface="Arial" charset="0"/>
              </a:rPr>
              <a:t>WeSchool</a:t>
            </a:r>
            <a:r>
              <a:rPr lang="it-IT" altLang="it-IT" sz="2700" dirty="0">
                <a:solidFill>
                  <a:srgbClr val="F5F5EF"/>
                </a:solidFill>
                <a:latin typeface="Arial" charset="0"/>
              </a:rPr>
              <a:t> della propria classe.</a:t>
            </a:r>
            <a:endParaRPr lang="it-IT" altLang="it-IT" sz="2700" dirty="0">
              <a:latin typeface="Arial" charset="0"/>
            </a:endParaRPr>
          </a:p>
          <a:p>
            <a:pPr>
              <a:spcBef>
                <a:spcPts val="38"/>
              </a:spcBef>
              <a:buFont typeface="Wingdings" pitchFamily="2" charset="2"/>
              <a:buChar char="Ø"/>
            </a:pPr>
            <a:endParaRPr lang="it-IT" altLang="it-IT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it-IT" altLang="it-IT" sz="2700" dirty="0">
                <a:solidFill>
                  <a:srgbClr val="F5F5EF"/>
                </a:solidFill>
                <a:latin typeface="Arial" charset="0"/>
              </a:rPr>
              <a:t> In caso di primo avvio ricordarsi di fare il login  con </a:t>
            </a:r>
            <a:r>
              <a:rPr lang="it-IT" altLang="it-IT" sz="2700" dirty="0" smtClean="0">
                <a:solidFill>
                  <a:srgbClr val="F5F5EF"/>
                </a:solidFill>
                <a:latin typeface="Arial" charset="0"/>
              </a:rPr>
              <a:t>  la </a:t>
            </a:r>
            <a:r>
              <a:rPr lang="it-IT" altLang="it-IT" sz="2700" dirty="0">
                <a:solidFill>
                  <a:srgbClr val="F5F5EF"/>
                </a:solidFill>
                <a:latin typeface="Arial" charset="0"/>
              </a:rPr>
              <a:t>propria mail e  password.</a:t>
            </a:r>
            <a:endParaRPr lang="it-IT" altLang="it-IT" sz="2700" dirty="0">
              <a:latin typeface="Arial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6850" y="103188"/>
            <a:ext cx="6203950" cy="3073400"/>
          </a:xfrm>
        </p:spPr>
        <p:txBody>
          <a:bodyPr wrap="square" lIns="0" tIns="98424" rIns="0" bIns="0" numCol="1" anchorCtr="0" compatLnSpc="1">
            <a:prstTxWarp prst="textNoShape">
              <a:avLst/>
            </a:prstTxWarp>
            <a:spAutoFit/>
          </a:bodyPr>
          <a:lstStyle/>
          <a:p>
            <a:pPr marL="12700">
              <a:lnSpc>
                <a:spcPts val="5775"/>
              </a:lnSpc>
              <a:spcBef>
                <a:spcPts val="775"/>
              </a:spcBef>
            </a:pPr>
            <a:r>
              <a:rPr lang="it-IT" altLang="it-IT" sz="5400" cap="none" smtClean="0">
                <a:solidFill>
                  <a:srgbClr val="F5F5EF"/>
                </a:solidFill>
              </a:rPr>
              <a:t> ACCENDERE IL PC  E  ACCEDERE A WESCHOOL</a:t>
            </a:r>
            <a:br>
              <a:rPr lang="it-IT" altLang="it-IT" sz="5400" cap="none" smtClean="0">
                <a:solidFill>
                  <a:srgbClr val="F5F5EF"/>
                </a:solidFill>
              </a:rPr>
            </a:br>
            <a:endParaRPr lang="it-IT" altLang="it-IT" sz="5400" cap="none" smtClean="0"/>
          </a:p>
        </p:txBody>
      </p:sp>
      <p:sp>
        <p:nvSpPr>
          <p:cNvPr id="11269" name="object 8"/>
          <p:cNvSpPr>
            <a:spLocks/>
          </p:cNvSpPr>
          <p:nvPr/>
        </p:nvSpPr>
        <p:spPr bwMode="auto">
          <a:xfrm>
            <a:off x="15039975" y="3071813"/>
            <a:ext cx="2008188" cy="917575"/>
          </a:xfrm>
          <a:custGeom>
            <a:avLst/>
            <a:gdLst>
              <a:gd name="T0" fmla="*/ 1098303 w 2008505"/>
              <a:gd name="T1" fmla="*/ 157052 h 918210"/>
              <a:gd name="T2" fmla="*/ 1084673 w 2008505"/>
              <a:gd name="T3" fmla="*/ 116629 h 918210"/>
              <a:gd name="T4" fmla="*/ 1076740 w 2008505"/>
              <a:gd name="T5" fmla="*/ 45714 h 918210"/>
              <a:gd name="T6" fmla="*/ 1177334 w 2008505"/>
              <a:gd name="T7" fmla="*/ 3702 h 918210"/>
              <a:gd name="T8" fmla="*/ 1325715 w 2008505"/>
              <a:gd name="T9" fmla="*/ 32366 h 918210"/>
              <a:gd name="T10" fmla="*/ 1472207 w 2008505"/>
              <a:gd name="T11" fmla="*/ 67712 h 918210"/>
              <a:gd name="T12" fmla="*/ 1616975 w 2008505"/>
              <a:gd name="T13" fmla="*/ 109157 h 918210"/>
              <a:gd name="T14" fmla="*/ 1760183 w 2008505"/>
              <a:gd name="T15" fmla="*/ 156118 h 918210"/>
              <a:gd name="T16" fmla="*/ 1901994 w 2008505"/>
              <a:gd name="T17" fmla="*/ 208013 h 918210"/>
              <a:gd name="T18" fmla="*/ 1157554 w 2008505"/>
              <a:gd name="T19" fmla="*/ 183224 h 918210"/>
              <a:gd name="T20" fmla="*/ 639287 w 2008505"/>
              <a:gd name="T21" fmla="*/ 302159 h 918210"/>
              <a:gd name="T22" fmla="*/ 787222 w 2008505"/>
              <a:gd name="T23" fmla="*/ 302649 h 918210"/>
              <a:gd name="T24" fmla="*/ 1081747 w 2008505"/>
              <a:gd name="T25" fmla="*/ 282912 h 918210"/>
              <a:gd name="T26" fmla="*/ 1278980 w 2008505"/>
              <a:gd name="T27" fmla="*/ 277254 h 918210"/>
              <a:gd name="T28" fmla="*/ 1480470 w 2008505"/>
              <a:gd name="T29" fmla="*/ 264381 h 918210"/>
              <a:gd name="T30" fmla="*/ 1227580 w 2008505"/>
              <a:gd name="T31" fmla="*/ 189512 h 918210"/>
              <a:gd name="T32" fmla="*/ 1940999 w 2008505"/>
              <a:gd name="T33" fmla="*/ 225357 h 918210"/>
              <a:gd name="T34" fmla="*/ 1508782 w 2008505"/>
              <a:gd name="T35" fmla="*/ 258921 h 918210"/>
              <a:gd name="T36" fmla="*/ 1505498 w 2008505"/>
              <a:gd name="T37" fmla="*/ 260373 h 918210"/>
              <a:gd name="T38" fmla="*/ 1989174 w 2008505"/>
              <a:gd name="T39" fmla="*/ 283207 h 918210"/>
              <a:gd name="T40" fmla="*/ 1995763 w 2008505"/>
              <a:gd name="T41" fmla="*/ 363036 h 918210"/>
              <a:gd name="T42" fmla="*/ 1506195 w 2008505"/>
              <a:gd name="T43" fmla="*/ 260762 h 918210"/>
              <a:gd name="T44" fmla="*/ 1989143 w 2008505"/>
              <a:gd name="T45" fmla="*/ 281244 h 918210"/>
              <a:gd name="T46" fmla="*/ 104172 w 2008505"/>
              <a:gd name="T47" fmla="*/ 476984 h 918210"/>
              <a:gd name="T48" fmla="*/ 11046 w 2008505"/>
              <a:gd name="T49" fmla="*/ 372971 h 918210"/>
              <a:gd name="T50" fmla="*/ 37526 w 2008505"/>
              <a:gd name="T51" fmla="*/ 322316 h 918210"/>
              <a:gd name="T52" fmla="*/ 138791 w 2008505"/>
              <a:gd name="T53" fmla="*/ 314897 h 918210"/>
              <a:gd name="T54" fmla="*/ 383349 w 2008505"/>
              <a:gd name="T55" fmla="*/ 301412 h 918210"/>
              <a:gd name="T56" fmla="*/ 538512 w 2008505"/>
              <a:gd name="T57" fmla="*/ 295577 h 918210"/>
              <a:gd name="T58" fmla="*/ 1996515 w 2008505"/>
              <a:gd name="T59" fmla="*/ 365231 h 918210"/>
              <a:gd name="T60" fmla="*/ 2008179 w 2008505"/>
              <a:gd name="T61" fmla="*/ 430195 h 918210"/>
              <a:gd name="T62" fmla="*/ 1963296 w 2008505"/>
              <a:gd name="T63" fmla="*/ 480989 h 918210"/>
              <a:gd name="T64" fmla="*/ 1308095 w 2008505"/>
              <a:gd name="T65" fmla="*/ 466410 h 918210"/>
              <a:gd name="T66" fmla="*/ 255227 w 2008505"/>
              <a:gd name="T67" fmla="*/ 490943 h 918210"/>
              <a:gd name="T68" fmla="*/ 214465 w 2008505"/>
              <a:gd name="T69" fmla="*/ 490904 h 918210"/>
              <a:gd name="T70" fmla="*/ 1230717 w 2008505"/>
              <a:gd name="T71" fmla="*/ 917686 h 918210"/>
              <a:gd name="T72" fmla="*/ 1173872 w 2008505"/>
              <a:gd name="T73" fmla="*/ 781964 h 918210"/>
              <a:gd name="T74" fmla="*/ 1236340 w 2008505"/>
              <a:gd name="T75" fmla="*/ 652968 h 918210"/>
              <a:gd name="T76" fmla="*/ 1390843 w 2008505"/>
              <a:gd name="T77" fmla="*/ 535621 h 918210"/>
              <a:gd name="T78" fmla="*/ 1464171 w 2008505"/>
              <a:gd name="T79" fmla="*/ 490624 h 918210"/>
              <a:gd name="T80" fmla="*/ 1962039 w 2008505"/>
              <a:gd name="T81" fmla="*/ 481644 h 918210"/>
              <a:gd name="T82" fmla="*/ 1616251 w 2008505"/>
              <a:gd name="T83" fmla="*/ 668104 h 918210"/>
              <a:gd name="T84" fmla="*/ 1481439 w 2008505"/>
              <a:gd name="T85" fmla="*/ 745986 h 918210"/>
              <a:gd name="T86" fmla="*/ 1354292 w 2008505"/>
              <a:gd name="T87" fmla="*/ 824064 h 918210"/>
              <a:gd name="T88" fmla="*/ 1248217 w 2008505"/>
              <a:gd name="T89" fmla="*/ 908849 h 918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008505" h="918210">
                <a:moveTo>
                  <a:pt x="1133633" y="182531"/>
                </a:moveTo>
                <a:lnTo>
                  <a:pt x="1113542" y="173690"/>
                </a:lnTo>
                <a:lnTo>
                  <a:pt x="1098303" y="157052"/>
                </a:lnTo>
                <a:lnTo>
                  <a:pt x="1088940" y="132964"/>
                </a:lnTo>
                <a:lnTo>
                  <a:pt x="1086883" y="124767"/>
                </a:lnTo>
                <a:lnTo>
                  <a:pt x="1084673" y="116629"/>
                </a:lnTo>
                <a:lnTo>
                  <a:pt x="1082563" y="108497"/>
                </a:lnTo>
                <a:lnTo>
                  <a:pt x="1080807" y="100313"/>
                </a:lnTo>
                <a:lnTo>
                  <a:pt x="1076740" y="45714"/>
                </a:lnTo>
                <a:lnTo>
                  <a:pt x="1089795" y="13140"/>
                </a:lnTo>
                <a:lnTo>
                  <a:pt x="1122487" y="0"/>
                </a:lnTo>
                <a:lnTo>
                  <a:pt x="1177334" y="3702"/>
                </a:lnTo>
                <a:lnTo>
                  <a:pt x="1227014" y="12478"/>
                </a:lnTo>
                <a:lnTo>
                  <a:pt x="1276473" y="22040"/>
                </a:lnTo>
                <a:lnTo>
                  <a:pt x="1325715" y="32366"/>
                </a:lnTo>
                <a:lnTo>
                  <a:pt x="1374748" y="43434"/>
                </a:lnTo>
                <a:lnTo>
                  <a:pt x="1423576" y="55223"/>
                </a:lnTo>
                <a:lnTo>
                  <a:pt x="1472207" y="67712"/>
                </a:lnTo>
                <a:lnTo>
                  <a:pt x="1520647" y="80878"/>
                </a:lnTo>
                <a:lnTo>
                  <a:pt x="1568901" y="94700"/>
                </a:lnTo>
                <a:lnTo>
                  <a:pt x="1616975" y="109157"/>
                </a:lnTo>
                <a:lnTo>
                  <a:pt x="1664876" y="124226"/>
                </a:lnTo>
                <a:lnTo>
                  <a:pt x="1712610" y="139887"/>
                </a:lnTo>
                <a:lnTo>
                  <a:pt x="1760183" y="156118"/>
                </a:lnTo>
                <a:lnTo>
                  <a:pt x="1807600" y="172897"/>
                </a:lnTo>
                <a:lnTo>
                  <a:pt x="1854869" y="190202"/>
                </a:lnTo>
                <a:lnTo>
                  <a:pt x="1901994" y="208013"/>
                </a:lnTo>
                <a:lnTo>
                  <a:pt x="1920878" y="216410"/>
                </a:lnTo>
                <a:lnTo>
                  <a:pt x="1181829" y="182065"/>
                </a:lnTo>
                <a:lnTo>
                  <a:pt x="1157554" y="183224"/>
                </a:lnTo>
                <a:lnTo>
                  <a:pt x="1133633" y="182531"/>
                </a:lnTo>
                <a:close/>
              </a:path>
              <a:path w="2008505" h="918210">
                <a:moveTo>
                  <a:pt x="1996515" y="365231"/>
                </a:moveTo>
                <a:lnTo>
                  <a:pt x="639287" y="302159"/>
                </a:lnTo>
                <a:lnTo>
                  <a:pt x="688687" y="303838"/>
                </a:lnTo>
                <a:lnTo>
                  <a:pt x="737993" y="303908"/>
                </a:lnTo>
                <a:lnTo>
                  <a:pt x="787222" y="302649"/>
                </a:lnTo>
                <a:lnTo>
                  <a:pt x="836386" y="300342"/>
                </a:lnTo>
                <a:lnTo>
                  <a:pt x="885501" y="297268"/>
                </a:lnTo>
                <a:lnTo>
                  <a:pt x="1081747" y="282912"/>
                </a:lnTo>
                <a:lnTo>
                  <a:pt x="1130827" y="280211"/>
                </a:lnTo>
                <a:lnTo>
                  <a:pt x="1179943" y="278427"/>
                </a:lnTo>
                <a:lnTo>
                  <a:pt x="1278980" y="277254"/>
                </a:lnTo>
                <a:lnTo>
                  <a:pt x="1328872" y="275633"/>
                </a:lnTo>
                <a:lnTo>
                  <a:pt x="1478659" y="268754"/>
                </a:lnTo>
                <a:lnTo>
                  <a:pt x="1480470" y="264381"/>
                </a:lnTo>
                <a:lnTo>
                  <a:pt x="1480312" y="260094"/>
                </a:lnTo>
                <a:lnTo>
                  <a:pt x="1341416" y="218818"/>
                </a:lnTo>
                <a:lnTo>
                  <a:pt x="1227580" y="189512"/>
                </a:lnTo>
                <a:lnTo>
                  <a:pt x="1181829" y="182065"/>
                </a:lnTo>
                <a:lnTo>
                  <a:pt x="1920878" y="216410"/>
                </a:lnTo>
                <a:lnTo>
                  <a:pt x="1940999" y="225357"/>
                </a:lnTo>
                <a:lnTo>
                  <a:pt x="1971451" y="248305"/>
                </a:lnTo>
                <a:lnTo>
                  <a:pt x="1989143" y="281191"/>
                </a:lnTo>
                <a:lnTo>
                  <a:pt x="1508782" y="258921"/>
                </a:lnTo>
                <a:lnTo>
                  <a:pt x="1507671" y="259761"/>
                </a:lnTo>
                <a:lnTo>
                  <a:pt x="1506593" y="259889"/>
                </a:lnTo>
                <a:lnTo>
                  <a:pt x="1505498" y="260373"/>
                </a:lnTo>
                <a:lnTo>
                  <a:pt x="1505846" y="260568"/>
                </a:lnTo>
                <a:lnTo>
                  <a:pt x="1506016" y="260754"/>
                </a:lnTo>
                <a:lnTo>
                  <a:pt x="1989174" y="283207"/>
                </a:lnTo>
                <a:lnTo>
                  <a:pt x="1989869" y="328349"/>
                </a:lnTo>
                <a:lnTo>
                  <a:pt x="1990611" y="344838"/>
                </a:lnTo>
                <a:lnTo>
                  <a:pt x="1995763" y="363036"/>
                </a:lnTo>
                <a:lnTo>
                  <a:pt x="1996515" y="365231"/>
                </a:lnTo>
                <a:close/>
              </a:path>
              <a:path w="2008505" h="918210">
                <a:moveTo>
                  <a:pt x="1989174" y="283207"/>
                </a:moveTo>
                <a:lnTo>
                  <a:pt x="1506195" y="260762"/>
                </a:lnTo>
                <a:lnTo>
                  <a:pt x="1508027" y="259777"/>
                </a:lnTo>
                <a:lnTo>
                  <a:pt x="1508782" y="258921"/>
                </a:lnTo>
                <a:lnTo>
                  <a:pt x="1989143" y="281244"/>
                </a:lnTo>
                <a:lnTo>
                  <a:pt x="1989174" y="283207"/>
                </a:lnTo>
                <a:close/>
              </a:path>
              <a:path w="2008505" h="918210">
                <a:moveTo>
                  <a:pt x="147573" y="492687"/>
                </a:moveTo>
                <a:lnTo>
                  <a:pt x="104172" y="476984"/>
                </a:lnTo>
                <a:lnTo>
                  <a:pt x="68568" y="449105"/>
                </a:lnTo>
                <a:lnTo>
                  <a:pt x="38335" y="413088"/>
                </a:lnTo>
                <a:lnTo>
                  <a:pt x="11046" y="372971"/>
                </a:lnTo>
                <a:lnTo>
                  <a:pt x="0" y="351638"/>
                </a:lnTo>
                <a:lnTo>
                  <a:pt x="570" y="337381"/>
                </a:lnTo>
                <a:lnTo>
                  <a:pt x="37526" y="322316"/>
                </a:lnTo>
                <a:lnTo>
                  <a:pt x="85817" y="316831"/>
                </a:lnTo>
                <a:lnTo>
                  <a:pt x="134267" y="314923"/>
                </a:lnTo>
                <a:lnTo>
                  <a:pt x="138791" y="314897"/>
                </a:lnTo>
                <a:lnTo>
                  <a:pt x="231426" y="314021"/>
                </a:lnTo>
                <a:lnTo>
                  <a:pt x="280025" y="311119"/>
                </a:lnTo>
                <a:lnTo>
                  <a:pt x="383349" y="301412"/>
                </a:lnTo>
                <a:lnTo>
                  <a:pt x="435171" y="297645"/>
                </a:lnTo>
                <a:lnTo>
                  <a:pt x="486934" y="295481"/>
                </a:lnTo>
                <a:lnTo>
                  <a:pt x="538512" y="295577"/>
                </a:lnTo>
                <a:lnTo>
                  <a:pt x="589781" y="298590"/>
                </a:lnTo>
                <a:lnTo>
                  <a:pt x="639287" y="302159"/>
                </a:lnTo>
                <a:lnTo>
                  <a:pt x="1996515" y="365231"/>
                </a:lnTo>
                <a:lnTo>
                  <a:pt x="2002343" y="382236"/>
                </a:lnTo>
                <a:lnTo>
                  <a:pt x="2007368" y="401732"/>
                </a:lnTo>
                <a:lnTo>
                  <a:pt x="2008179" y="430195"/>
                </a:lnTo>
                <a:lnTo>
                  <a:pt x="2000276" y="451483"/>
                </a:lnTo>
                <a:lnTo>
                  <a:pt x="1984901" y="467710"/>
                </a:lnTo>
                <a:lnTo>
                  <a:pt x="1963296" y="480989"/>
                </a:lnTo>
                <a:lnTo>
                  <a:pt x="1962039" y="481644"/>
                </a:lnTo>
                <a:lnTo>
                  <a:pt x="1496399" y="460005"/>
                </a:lnTo>
                <a:lnTo>
                  <a:pt x="1308095" y="466410"/>
                </a:lnTo>
                <a:lnTo>
                  <a:pt x="407002" y="484537"/>
                </a:lnTo>
                <a:lnTo>
                  <a:pt x="305810" y="488428"/>
                </a:lnTo>
                <a:lnTo>
                  <a:pt x="255227" y="490943"/>
                </a:lnTo>
                <a:lnTo>
                  <a:pt x="241605" y="491196"/>
                </a:lnTo>
                <a:lnTo>
                  <a:pt x="227976" y="490880"/>
                </a:lnTo>
                <a:lnTo>
                  <a:pt x="214465" y="490904"/>
                </a:lnTo>
                <a:lnTo>
                  <a:pt x="201198" y="492177"/>
                </a:lnTo>
                <a:lnTo>
                  <a:pt x="147573" y="492687"/>
                </a:lnTo>
                <a:close/>
              </a:path>
              <a:path w="2008505" h="918210">
                <a:moveTo>
                  <a:pt x="1230717" y="917686"/>
                </a:moveTo>
                <a:lnTo>
                  <a:pt x="1196577" y="868013"/>
                </a:lnTo>
                <a:lnTo>
                  <a:pt x="1181115" y="826353"/>
                </a:lnTo>
                <a:lnTo>
                  <a:pt x="1173872" y="781964"/>
                </a:lnTo>
                <a:lnTo>
                  <a:pt x="1178335" y="736901"/>
                </a:lnTo>
                <a:lnTo>
                  <a:pt x="1197995" y="693217"/>
                </a:lnTo>
                <a:lnTo>
                  <a:pt x="1236340" y="652968"/>
                </a:lnTo>
                <a:lnTo>
                  <a:pt x="1312770" y="593144"/>
                </a:lnTo>
                <a:lnTo>
                  <a:pt x="1351386" y="563828"/>
                </a:lnTo>
                <a:lnTo>
                  <a:pt x="1390843" y="535621"/>
                </a:lnTo>
                <a:lnTo>
                  <a:pt x="1431570" y="509057"/>
                </a:lnTo>
                <a:lnTo>
                  <a:pt x="1447513" y="500133"/>
                </a:lnTo>
                <a:lnTo>
                  <a:pt x="1464171" y="490624"/>
                </a:lnTo>
                <a:lnTo>
                  <a:pt x="1480735" y="478069"/>
                </a:lnTo>
                <a:lnTo>
                  <a:pt x="1496399" y="460005"/>
                </a:lnTo>
                <a:lnTo>
                  <a:pt x="1962039" y="481644"/>
                </a:lnTo>
                <a:lnTo>
                  <a:pt x="1873930" y="527987"/>
                </a:lnTo>
                <a:lnTo>
                  <a:pt x="1661616" y="642879"/>
                </a:lnTo>
                <a:lnTo>
                  <a:pt x="1616251" y="668104"/>
                </a:lnTo>
                <a:lnTo>
                  <a:pt x="1571075" y="693654"/>
                </a:lnTo>
                <a:lnTo>
                  <a:pt x="1526125" y="719593"/>
                </a:lnTo>
                <a:lnTo>
                  <a:pt x="1481439" y="745986"/>
                </a:lnTo>
                <a:lnTo>
                  <a:pt x="1437056" y="772898"/>
                </a:lnTo>
                <a:lnTo>
                  <a:pt x="1393011" y="800394"/>
                </a:lnTo>
                <a:lnTo>
                  <a:pt x="1354292" y="824064"/>
                </a:lnTo>
                <a:lnTo>
                  <a:pt x="1315945" y="848387"/>
                </a:lnTo>
                <a:lnTo>
                  <a:pt x="1279932" y="875827"/>
                </a:lnTo>
                <a:lnTo>
                  <a:pt x="1248217" y="908849"/>
                </a:lnTo>
                <a:lnTo>
                  <a:pt x="1239059" y="916834"/>
                </a:lnTo>
                <a:lnTo>
                  <a:pt x="1230717" y="9176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1938" y="2781300"/>
            <a:ext cx="8691562" cy="5170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Connettore 2 9"/>
          <p:cNvCxnSpPr/>
          <p:nvPr/>
        </p:nvCxnSpPr>
        <p:spPr>
          <a:xfrm>
            <a:off x="11125200" y="5143500"/>
            <a:ext cx="1060450" cy="8524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Figura a mano libera 10"/>
          <p:cNvSpPr/>
          <p:nvPr/>
        </p:nvSpPr>
        <p:spPr>
          <a:xfrm>
            <a:off x="12142788" y="5753100"/>
            <a:ext cx="1073150" cy="1025525"/>
          </a:xfrm>
          <a:custGeom>
            <a:avLst/>
            <a:gdLst>
              <a:gd name="connsiteX0" fmla="*/ 780546 w 1073154"/>
              <a:gd name="connsiteY0" fmla="*/ 20467 h 1026307"/>
              <a:gd name="connsiteX1" fmla="*/ 341634 w 1073154"/>
              <a:gd name="connsiteY1" fmla="*/ 20467 h 1026307"/>
              <a:gd name="connsiteX2" fmla="*/ 195330 w 1073154"/>
              <a:gd name="connsiteY2" fmla="*/ 57043 h 1026307"/>
              <a:gd name="connsiteX3" fmla="*/ 140466 w 1073154"/>
              <a:gd name="connsiteY3" fmla="*/ 111907 h 1026307"/>
              <a:gd name="connsiteX4" fmla="*/ 85602 w 1073154"/>
              <a:gd name="connsiteY4" fmla="*/ 148483 h 1026307"/>
              <a:gd name="connsiteX5" fmla="*/ 49026 w 1073154"/>
              <a:gd name="connsiteY5" fmla="*/ 203347 h 1026307"/>
              <a:gd name="connsiteX6" fmla="*/ 30738 w 1073154"/>
              <a:gd name="connsiteY6" fmla="*/ 678835 h 1026307"/>
              <a:gd name="connsiteX7" fmla="*/ 103890 w 1073154"/>
              <a:gd name="connsiteY7" fmla="*/ 770275 h 1026307"/>
              <a:gd name="connsiteX8" fmla="*/ 122178 w 1073154"/>
              <a:gd name="connsiteY8" fmla="*/ 825139 h 1026307"/>
              <a:gd name="connsiteX9" fmla="*/ 231906 w 1073154"/>
              <a:gd name="connsiteY9" fmla="*/ 880003 h 1026307"/>
              <a:gd name="connsiteX10" fmla="*/ 268482 w 1073154"/>
              <a:gd name="connsiteY10" fmla="*/ 934867 h 1026307"/>
              <a:gd name="connsiteX11" fmla="*/ 725682 w 1073154"/>
              <a:gd name="connsiteY11" fmla="*/ 1026307 h 1026307"/>
              <a:gd name="connsiteX12" fmla="*/ 871986 w 1073154"/>
              <a:gd name="connsiteY12" fmla="*/ 1008019 h 1026307"/>
              <a:gd name="connsiteX13" fmla="*/ 1000002 w 1073154"/>
              <a:gd name="connsiteY13" fmla="*/ 916579 h 1026307"/>
              <a:gd name="connsiteX14" fmla="*/ 1036578 w 1073154"/>
              <a:gd name="connsiteY14" fmla="*/ 843427 h 1026307"/>
              <a:gd name="connsiteX15" fmla="*/ 1073154 w 1073154"/>
              <a:gd name="connsiteY15" fmla="*/ 788563 h 1026307"/>
              <a:gd name="connsiteX16" fmla="*/ 1036578 w 1073154"/>
              <a:gd name="connsiteY16" fmla="*/ 642259 h 1026307"/>
              <a:gd name="connsiteX17" fmla="*/ 1000002 w 1073154"/>
              <a:gd name="connsiteY17" fmla="*/ 495955 h 1026307"/>
              <a:gd name="connsiteX18" fmla="*/ 963426 w 1073154"/>
              <a:gd name="connsiteY18" fmla="*/ 441091 h 1026307"/>
              <a:gd name="connsiteX19" fmla="*/ 926850 w 1073154"/>
              <a:gd name="connsiteY19" fmla="*/ 331363 h 1026307"/>
              <a:gd name="connsiteX20" fmla="*/ 890274 w 1073154"/>
              <a:gd name="connsiteY20" fmla="*/ 276499 h 1026307"/>
              <a:gd name="connsiteX21" fmla="*/ 853698 w 1073154"/>
              <a:gd name="connsiteY21" fmla="*/ 203347 h 1026307"/>
              <a:gd name="connsiteX22" fmla="*/ 798834 w 1073154"/>
              <a:gd name="connsiteY22" fmla="*/ 166771 h 1026307"/>
              <a:gd name="connsiteX23" fmla="*/ 707394 w 1073154"/>
              <a:gd name="connsiteY23" fmla="*/ 38755 h 1026307"/>
              <a:gd name="connsiteX24" fmla="*/ 670818 w 1073154"/>
              <a:gd name="connsiteY24" fmla="*/ 20467 h 1026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73154" h="1026307">
                <a:moveTo>
                  <a:pt x="780546" y="20467"/>
                </a:moveTo>
                <a:cubicBezTo>
                  <a:pt x="577253" y="-2121"/>
                  <a:pt x="584072" y="-11155"/>
                  <a:pt x="341634" y="20467"/>
                </a:cubicBezTo>
                <a:cubicBezTo>
                  <a:pt x="291787" y="26969"/>
                  <a:pt x="195330" y="57043"/>
                  <a:pt x="195330" y="57043"/>
                </a:cubicBezTo>
                <a:cubicBezTo>
                  <a:pt x="177042" y="75331"/>
                  <a:pt x="160335" y="95350"/>
                  <a:pt x="140466" y="111907"/>
                </a:cubicBezTo>
                <a:cubicBezTo>
                  <a:pt x="123581" y="125978"/>
                  <a:pt x="101144" y="132941"/>
                  <a:pt x="85602" y="148483"/>
                </a:cubicBezTo>
                <a:cubicBezTo>
                  <a:pt x="70060" y="164025"/>
                  <a:pt x="61218" y="185059"/>
                  <a:pt x="49026" y="203347"/>
                </a:cubicBezTo>
                <a:cubicBezTo>
                  <a:pt x="818" y="396181"/>
                  <a:pt x="-23178" y="430819"/>
                  <a:pt x="30738" y="678835"/>
                </a:cubicBezTo>
                <a:cubicBezTo>
                  <a:pt x="39030" y="716978"/>
                  <a:pt x="79506" y="739795"/>
                  <a:pt x="103890" y="770275"/>
                </a:cubicBezTo>
                <a:cubicBezTo>
                  <a:pt x="109986" y="788563"/>
                  <a:pt x="110136" y="810086"/>
                  <a:pt x="122178" y="825139"/>
                </a:cubicBezTo>
                <a:cubicBezTo>
                  <a:pt x="147961" y="857368"/>
                  <a:pt x="195764" y="867956"/>
                  <a:pt x="231906" y="880003"/>
                </a:cubicBezTo>
                <a:cubicBezTo>
                  <a:pt x="244098" y="898291"/>
                  <a:pt x="250476" y="922263"/>
                  <a:pt x="268482" y="934867"/>
                </a:cubicBezTo>
                <a:cubicBezTo>
                  <a:pt x="433039" y="1050057"/>
                  <a:pt x="502388" y="1013172"/>
                  <a:pt x="725682" y="1026307"/>
                </a:cubicBezTo>
                <a:cubicBezTo>
                  <a:pt x="774450" y="1020211"/>
                  <a:pt x="824306" y="1019939"/>
                  <a:pt x="871986" y="1008019"/>
                </a:cubicBezTo>
                <a:cubicBezTo>
                  <a:pt x="920156" y="995976"/>
                  <a:pt x="971506" y="956473"/>
                  <a:pt x="1000002" y="916579"/>
                </a:cubicBezTo>
                <a:cubicBezTo>
                  <a:pt x="1015848" y="894395"/>
                  <a:pt x="1023052" y="867097"/>
                  <a:pt x="1036578" y="843427"/>
                </a:cubicBezTo>
                <a:cubicBezTo>
                  <a:pt x="1047483" y="824344"/>
                  <a:pt x="1060962" y="806851"/>
                  <a:pt x="1073154" y="788563"/>
                </a:cubicBezTo>
                <a:cubicBezTo>
                  <a:pt x="1038193" y="683681"/>
                  <a:pt x="1069681" y="785705"/>
                  <a:pt x="1036578" y="642259"/>
                </a:cubicBezTo>
                <a:cubicBezTo>
                  <a:pt x="1025275" y="593277"/>
                  <a:pt x="1027886" y="537781"/>
                  <a:pt x="1000002" y="495955"/>
                </a:cubicBezTo>
                <a:cubicBezTo>
                  <a:pt x="987810" y="477667"/>
                  <a:pt x="972353" y="461176"/>
                  <a:pt x="963426" y="441091"/>
                </a:cubicBezTo>
                <a:cubicBezTo>
                  <a:pt x="947768" y="405859"/>
                  <a:pt x="948236" y="363442"/>
                  <a:pt x="926850" y="331363"/>
                </a:cubicBezTo>
                <a:cubicBezTo>
                  <a:pt x="914658" y="313075"/>
                  <a:pt x="901179" y="295582"/>
                  <a:pt x="890274" y="276499"/>
                </a:cubicBezTo>
                <a:cubicBezTo>
                  <a:pt x="876748" y="252829"/>
                  <a:pt x="871151" y="224290"/>
                  <a:pt x="853698" y="203347"/>
                </a:cubicBezTo>
                <a:cubicBezTo>
                  <a:pt x="839627" y="186462"/>
                  <a:pt x="817122" y="178963"/>
                  <a:pt x="798834" y="166771"/>
                </a:cubicBezTo>
                <a:cubicBezTo>
                  <a:pt x="778066" y="135619"/>
                  <a:pt x="730078" y="61439"/>
                  <a:pt x="707394" y="38755"/>
                </a:cubicBezTo>
                <a:cubicBezTo>
                  <a:pt x="697755" y="29116"/>
                  <a:pt x="683010" y="26563"/>
                  <a:pt x="670818" y="20467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lIns="91439" tIns="45719" rIns="91439" bIns="45719" anchor="ctr"/>
          <a:lstStyle/>
          <a:p>
            <a:pPr algn="ctr" defTabSz="914393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2"/>
          <p:cNvSpPr>
            <a:spLocks/>
          </p:cNvSpPr>
          <p:nvPr/>
        </p:nvSpPr>
        <p:spPr bwMode="auto">
          <a:xfrm>
            <a:off x="0" y="-31750"/>
            <a:ext cx="8491538" cy="10287000"/>
          </a:xfrm>
          <a:custGeom>
            <a:avLst/>
            <a:gdLst>
              <a:gd name="T0" fmla="*/ 6131604 w 9144000"/>
              <a:gd name="T1" fmla="*/ 0 h 10287000"/>
              <a:gd name="T2" fmla="*/ 6302331 w 9144000"/>
              <a:gd name="T3" fmla="*/ 112191 h 10287000"/>
              <a:gd name="T4" fmla="*/ 6476245 w 9144000"/>
              <a:gd name="T5" fmla="*/ 234675 h 10287000"/>
              <a:gd name="T6" fmla="*/ 6646073 w 9144000"/>
              <a:gd name="T7" fmla="*/ 362795 h 10287000"/>
              <a:gd name="T8" fmla="*/ 6811618 w 9144000"/>
              <a:gd name="T9" fmla="*/ 496403 h 10287000"/>
              <a:gd name="T10" fmla="*/ 6972690 w 9144000"/>
              <a:gd name="T11" fmla="*/ 635344 h 10287000"/>
              <a:gd name="T12" fmla="*/ 7129141 w 9144000"/>
              <a:gd name="T13" fmla="*/ 779492 h 10287000"/>
              <a:gd name="T14" fmla="*/ 7280793 w 9144000"/>
              <a:gd name="T15" fmla="*/ 928683 h 10287000"/>
              <a:gd name="T16" fmla="*/ 7427470 w 9144000"/>
              <a:gd name="T17" fmla="*/ 1082743 h 10287000"/>
              <a:gd name="T18" fmla="*/ 7569040 w 9144000"/>
              <a:gd name="T19" fmla="*/ 1241533 h 10287000"/>
              <a:gd name="T20" fmla="*/ 7705338 w 9144000"/>
              <a:gd name="T21" fmla="*/ 1404870 h 10287000"/>
              <a:gd name="T22" fmla="*/ 7836208 w 9144000"/>
              <a:gd name="T23" fmla="*/ 1572564 h 10287000"/>
              <a:gd name="T24" fmla="*/ 7961533 w 9144000"/>
              <a:gd name="T25" fmla="*/ 1744466 h 10287000"/>
              <a:gd name="T26" fmla="*/ 8081165 w 9144000"/>
              <a:gd name="T27" fmla="*/ 1920376 h 10287000"/>
              <a:gd name="T28" fmla="*/ 8194968 w 9144000"/>
              <a:gd name="T29" fmla="*/ 2100091 h 10287000"/>
              <a:gd name="T30" fmla="*/ 8302840 w 9144000"/>
              <a:gd name="T31" fmla="*/ 2283448 h 10287000"/>
              <a:gd name="T32" fmla="*/ 8404655 w 9144000"/>
              <a:gd name="T33" fmla="*/ 2470237 h 10287000"/>
              <a:gd name="T34" fmla="*/ 8500294 w 9144000"/>
              <a:gd name="T35" fmla="*/ 2660241 h 10287000"/>
              <a:gd name="T36" fmla="*/ 8589673 w 9144000"/>
              <a:gd name="T37" fmla="*/ 2853289 h 10287000"/>
              <a:gd name="T38" fmla="*/ 8672688 w 9144000"/>
              <a:gd name="T39" fmla="*/ 3049158 h 10287000"/>
              <a:gd name="T40" fmla="*/ 8749244 w 9144000"/>
              <a:gd name="T41" fmla="*/ 3247621 h 10287000"/>
              <a:gd name="T42" fmla="*/ 8819272 w 9144000"/>
              <a:gd name="T43" fmla="*/ 3448501 h 10287000"/>
              <a:gd name="T44" fmla="*/ 8882689 w 9144000"/>
              <a:gd name="T45" fmla="*/ 3651564 h 10287000"/>
              <a:gd name="T46" fmla="*/ 8939423 w 9144000"/>
              <a:gd name="T47" fmla="*/ 3856575 h 10287000"/>
              <a:gd name="T48" fmla="*/ 8989424 w 9144000"/>
              <a:gd name="T49" fmla="*/ 4063351 h 10287000"/>
              <a:gd name="T50" fmla="*/ 9032632 w 9144000"/>
              <a:gd name="T51" fmla="*/ 4271652 h 10287000"/>
              <a:gd name="T52" fmla="*/ 9068999 w 9144000"/>
              <a:gd name="T53" fmla="*/ 4481237 h 10287000"/>
              <a:gd name="T54" fmla="*/ 9098492 w 9144000"/>
              <a:gd name="T55" fmla="*/ 4691918 h 10287000"/>
              <a:gd name="T56" fmla="*/ 9121075 w 9144000"/>
              <a:gd name="T57" fmla="*/ 4903451 h 10287000"/>
              <a:gd name="T58" fmla="*/ 9136723 w 9144000"/>
              <a:gd name="T59" fmla="*/ 5115592 h 10287000"/>
              <a:gd name="T60" fmla="*/ 9143900 w 9144000"/>
              <a:gd name="T61" fmla="*/ 5700383 h 10287000"/>
              <a:gd name="T62" fmla="*/ 9133462 w 9144000"/>
              <a:gd name="T63" fmla="*/ 5912865 h 10287000"/>
              <a:gd name="T64" fmla="*/ 9116078 w 9144000"/>
              <a:gd name="T65" fmla="*/ 6124878 h 10287000"/>
              <a:gd name="T66" fmla="*/ 9091766 w 9144000"/>
              <a:gd name="T67" fmla="*/ 6336208 h 10287000"/>
              <a:gd name="T68" fmla="*/ 9060550 w 9144000"/>
              <a:gd name="T69" fmla="*/ 6546644 h 10287000"/>
              <a:gd name="T70" fmla="*/ 9022468 w 9144000"/>
              <a:gd name="T71" fmla="*/ 6755932 h 10287000"/>
              <a:gd name="T72" fmla="*/ 8977559 w 9144000"/>
              <a:gd name="T73" fmla="*/ 6963862 h 10287000"/>
              <a:gd name="T74" fmla="*/ 8925869 w 9144000"/>
              <a:gd name="T75" fmla="*/ 7170225 h 10287000"/>
              <a:gd name="T76" fmla="*/ 8867456 w 9144000"/>
              <a:gd name="T77" fmla="*/ 7374772 h 10287000"/>
              <a:gd name="T78" fmla="*/ 8802383 w 9144000"/>
              <a:gd name="T79" fmla="*/ 7577299 h 10287000"/>
              <a:gd name="T80" fmla="*/ 8730713 w 9144000"/>
              <a:gd name="T81" fmla="*/ 7777602 h 10287000"/>
              <a:gd name="T82" fmla="*/ 8652534 w 9144000"/>
              <a:gd name="T83" fmla="*/ 7975439 h 10287000"/>
              <a:gd name="T84" fmla="*/ 8567923 w 9144000"/>
              <a:gd name="T85" fmla="*/ 8170612 h 10287000"/>
              <a:gd name="T86" fmla="*/ 8476966 w 9144000"/>
              <a:gd name="T87" fmla="*/ 8362926 h 10287000"/>
              <a:gd name="T88" fmla="*/ 8379772 w 9144000"/>
              <a:gd name="T89" fmla="*/ 8552149 h 10287000"/>
              <a:gd name="T90" fmla="*/ 8276437 w 9144000"/>
              <a:gd name="T91" fmla="*/ 8738089 h 10287000"/>
              <a:gd name="T92" fmla="*/ 8167068 w 9144000"/>
              <a:gd name="T93" fmla="*/ 8920560 h 10287000"/>
              <a:gd name="T94" fmla="*/ 8051794 w 9144000"/>
              <a:gd name="T95" fmla="*/ 9099344 h 10287000"/>
              <a:gd name="T96" fmla="*/ 7930733 w 9144000"/>
              <a:gd name="T97" fmla="*/ 9274261 h 10287000"/>
              <a:gd name="T98" fmla="*/ 7804005 w 9144000"/>
              <a:gd name="T99" fmla="*/ 9445134 h 10287000"/>
              <a:gd name="T100" fmla="*/ 7671763 w 9144000"/>
              <a:gd name="T101" fmla="*/ 9611758 h 10287000"/>
              <a:gd name="T102" fmla="*/ 7534140 w 9144000"/>
              <a:gd name="T103" fmla="*/ 9773966 h 10287000"/>
              <a:gd name="T104" fmla="*/ 7391274 w 9144000"/>
              <a:gd name="T105" fmla="*/ 9931595 h 10287000"/>
              <a:gd name="T106" fmla="*/ 7243336 w 9144000"/>
              <a:gd name="T107" fmla="*/ 10084454 h 10287000"/>
              <a:gd name="T108" fmla="*/ 7090476 w 9144000"/>
              <a:gd name="T109" fmla="*/ 10232392 h 10287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144000" h="10287000">
                <a:moveTo>
                  <a:pt x="7031365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6131604" y="0"/>
                </a:lnTo>
                <a:lnTo>
                  <a:pt x="6169300" y="24087"/>
                </a:lnTo>
                <a:lnTo>
                  <a:pt x="6213879" y="53089"/>
                </a:lnTo>
                <a:lnTo>
                  <a:pt x="6258226" y="82459"/>
                </a:lnTo>
                <a:lnTo>
                  <a:pt x="6302331" y="112191"/>
                </a:lnTo>
                <a:lnTo>
                  <a:pt x="6346185" y="142278"/>
                </a:lnTo>
                <a:lnTo>
                  <a:pt x="6389789" y="172721"/>
                </a:lnTo>
                <a:lnTo>
                  <a:pt x="6433142" y="203520"/>
                </a:lnTo>
                <a:lnTo>
                  <a:pt x="6476245" y="234675"/>
                </a:lnTo>
                <a:lnTo>
                  <a:pt x="6519097" y="266186"/>
                </a:lnTo>
                <a:lnTo>
                  <a:pt x="6561690" y="298046"/>
                </a:lnTo>
                <a:lnTo>
                  <a:pt x="6604016" y="330249"/>
                </a:lnTo>
                <a:lnTo>
                  <a:pt x="6646073" y="362795"/>
                </a:lnTo>
                <a:lnTo>
                  <a:pt x="6687863" y="395684"/>
                </a:lnTo>
                <a:lnTo>
                  <a:pt x="6729386" y="428916"/>
                </a:lnTo>
                <a:lnTo>
                  <a:pt x="6770640" y="462491"/>
                </a:lnTo>
                <a:lnTo>
                  <a:pt x="6811618" y="496403"/>
                </a:lnTo>
                <a:lnTo>
                  <a:pt x="6852313" y="530644"/>
                </a:lnTo>
                <a:lnTo>
                  <a:pt x="6892723" y="565214"/>
                </a:lnTo>
                <a:lnTo>
                  <a:pt x="6932848" y="600114"/>
                </a:lnTo>
                <a:lnTo>
                  <a:pt x="6972690" y="635344"/>
                </a:lnTo>
                <a:lnTo>
                  <a:pt x="7012247" y="670903"/>
                </a:lnTo>
                <a:lnTo>
                  <a:pt x="7051512" y="706784"/>
                </a:lnTo>
                <a:lnTo>
                  <a:pt x="7090476" y="742981"/>
                </a:lnTo>
                <a:lnTo>
                  <a:pt x="7129141" y="779492"/>
                </a:lnTo>
                <a:lnTo>
                  <a:pt x="7167506" y="816319"/>
                </a:lnTo>
                <a:lnTo>
                  <a:pt x="7205571" y="853461"/>
                </a:lnTo>
                <a:lnTo>
                  <a:pt x="7243336" y="890919"/>
                </a:lnTo>
                <a:lnTo>
                  <a:pt x="7280793" y="928683"/>
                </a:lnTo>
                <a:lnTo>
                  <a:pt x="7317935" y="966748"/>
                </a:lnTo>
                <a:lnTo>
                  <a:pt x="7354762" y="1005113"/>
                </a:lnTo>
                <a:lnTo>
                  <a:pt x="7391274" y="1043778"/>
                </a:lnTo>
                <a:lnTo>
                  <a:pt x="7427470" y="1082743"/>
                </a:lnTo>
                <a:lnTo>
                  <a:pt x="7463351" y="1122008"/>
                </a:lnTo>
                <a:lnTo>
                  <a:pt x="7498910" y="1161566"/>
                </a:lnTo>
                <a:lnTo>
                  <a:pt x="7534140" y="1201407"/>
                </a:lnTo>
                <a:lnTo>
                  <a:pt x="7569040" y="1241533"/>
                </a:lnTo>
                <a:lnTo>
                  <a:pt x="7603610" y="1281943"/>
                </a:lnTo>
                <a:lnTo>
                  <a:pt x="7637852" y="1322637"/>
                </a:lnTo>
                <a:lnTo>
                  <a:pt x="7671763" y="1363615"/>
                </a:lnTo>
                <a:lnTo>
                  <a:pt x="7705338" y="1404870"/>
                </a:lnTo>
                <a:lnTo>
                  <a:pt x="7738570" y="1446392"/>
                </a:lnTo>
                <a:lnTo>
                  <a:pt x="7771459" y="1488181"/>
                </a:lnTo>
                <a:lnTo>
                  <a:pt x="7804005" y="1530239"/>
                </a:lnTo>
                <a:lnTo>
                  <a:pt x="7836208" y="1572564"/>
                </a:lnTo>
                <a:lnTo>
                  <a:pt x="7868068" y="1615157"/>
                </a:lnTo>
                <a:lnTo>
                  <a:pt x="7899579" y="1658010"/>
                </a:lnTo>
                <a:lnTo>
                  <a:pt x="7930734" y="1701112"/>
                </a:lnTo>
                <a:lnTo>
                  <a:pt x="7961533" y="1744466"/>
                </a:lnTo>
                <a:lnTo>
                  <a:pt x="7991976" y="1788069"/>
                </a:lnTo>
                <a:lnTo>
                  <a:pt x="8022063" y="1831924"/>
                </a:lnTo>
                <a:lnTo>
                  <a:pt x="8051795" y="1876029"/>
                </a:lnTo>
                <a:lnTo>
                  <a:pt x="8081165" y="1920376"/>
                </a:lnTo>
                <a:lnTo>
                  <a:pt x="8110167" y="1964955"/>
                </a:lnTo>
                <a:lnTo>
                  <a:pt x="8138802" y="2009767"/>
                </a:lnTo>
                <a:lnTo>
                  <a:pt x="8167069" y="2054813"/>
                </a:lnTo>
                <a:lnTo>
                  <a:pt x="8194968" y="2100091"/>
                </a:lnTo>
                <a:lnTo>
                  <a:pt x="8222500" y="2145601"/>
                </a:lnTo>
                <a:lnTo>
                  <a:pt x="8249659" y="2191336"/>
                </a:lnTo>
                <a:lnTo>
                  <a:pt x="8276438" y="2237285"/>
                </a:lnTo>
                <a:lnTo>
                  <a:pt x="8302840" y="2283448"/>
                </a:lnTo>
                <a:lnTo>
                  <a:pt x="8328862" y="2329826"/>
                </a:lnTo>
                <a:lnTo>
                  <a:pt x="8354507" y="2376418"/>
                </a:lnTo>
                <a:lnTo>
                  <a:pt x="8379773" y="2423225"/>
                </a:lnTo>
                <a:lnTo>
                  <a:pt x="8404655" y="2470237"/>
                </a:lnTo>
                <a:lnTo>
                  <a:pt x="8429147" y="2517445"/>
                </a:lnTo>
                <a:lnTo>
                  <a:pt x="8453252" y="2564848"/>
                </a:lnTo>
                <a:lnTo>
                  <a:pt x="8476967" y="2612446"/>
                </a:lnTo>
                <a:lnTo>
                  <a:pt x="8500294" y="2660241"/>
                </a:lnTo>
                <a:lnTo>
                  <a:pt x="8523232" y="2708231"/>
                </a:lnTo>
                <a:lnTo>
                  <a:pt x="8545777" y="2756408"/>
                </a:lnTo>
                <a:lnTo>
                  <a:pt x="8567924" y="2804760"/>
                </a:lnTo>
                <a:lnTo>
                  <a:pt x="8589673" y="2853289"/>
                </a:lnTo>
                <a:lnTo>
                  <a:pt x="8611025" y="2901994"/>
                </a:lnTo>
                <a:lnTo>
                  <a:pt x="8631979" y="2950876"/>
                </a:lnTo>
                <a:lnTo>
                  <a:pt x="8652535" y="2999933"/>
                </a:lnTo>
                <a:lnTo>
                  <a:pt x="8672688" y="3049158"/>
                </a:lnTo>
                <a:lnTo>
                  <a:pt x="8692436" y="3098539"/>
                </a:lnTo>
                <a:lnTo>
                  <a:pt x="8711778" y="3148076"/>
                </a:lnTo>
                <a:lnTo>
                  <a:pt x="8730714" y="3197770"/>
                </a:lnTo>
                <a:lnTo>
                  <a:pt x="8749244" y="3247621"/>
                </a:lnTo>
                <a:lnTo>
                  <a:pt x="8767369" y="3297629"/>
                </a:lnTo>
                <a:lnTo>
                  <a:pt x="8785083" y="3347783"/>
                </a:lnTo>
                <a:lnTo>
                  <a:pt x="8802384" y="3398074"/>
                </a:lnTo>
                <a:lnTo>
                  <a:pt x="8819272" y="3448501"/>
                </a:lnTo>
                <a:lnTo>
                  <a:pt x="8835747" y="3499064"/>
                </a:lnTo>
                <a:lnTo>
                  <a:pt x="8851809" y="3549764"/>
                </a:lnTo>
                <a:lnTo>
                  <a:pt x="8867458" y="3600601"/>
                </a:lnTo>
                <a:lnTo>
                  <a:pt x="8882689" y="3651564"/>
                </a:lnTo>
                <a:lnTo>
                  <a:pt x="8897502" y="3702643"/>
                </a:lnTo>
                <a:lnTo>
                  <a:pt x="8911895" y="3753837"/>
                </a:lnTo>
                <a:lnTo>
                  <a:pt x="8925869" y="3805148"/>
                </a:lnTo>
                <a:lnTo>
                  <a:pt x="8939423" y="3856575"/>
                </a:lnTo>
                <a:lnTo>
                  <a:pt x="8952558" y="3908118"/>
                </a:lnTo>
                <a:lnTo>
                  <a:pt x="8965272" y="3959767"/>
                </a:lnTo>
                <a:lnTo>
                  <a:pt x="8977560" y="4011511"/>
                </a:lnTo>
                <a:lnTo>
                  <a:pt x="8989424" y="4063351"/>
                </a:lnTo>
                <a:lnTo>
                  <a:pt x="9000864" y="4115286"/>
                </a:lnTo>
                <a:lnTo>
                  <a:pt x="9011878" y="4167316"/>
                </a:lnTo>
                <a:lnTo>
                  <a:pt x="9022468" y="4219441"/>
                </a:lnTo>
                <a:lnTo>
                  <a:pt x="9032632" y="4271652"/>
                </a:lnTo>
                <a:lnTo>
                  <a:pt x="9042367" y="4323936"/>
                </a:lnTo>
                <a:lnTo>
                  <a:pt x="9051673" y="4376296"/>
                </a:lnTo>
                <a:lnTo>
                  <a:pt x="9060550" y="4428729"/>
                </a:lnTo>
                <a:lnTo>
                  <a:pt x="9068999" y="4481237"/>
                </a:lnTo>
                <a:lnTo>
                  <a:pt x="9077019" y="4533820"/>
                </a:lnTo>
                <a:lnTo>
                  <a:pt x="9084609" y="4586466"/>
                </a:lnTo>
                <a:lnTo>
                  <a:pt x="9091766" y="4639165"/>
                </a:lnTo>
                <a:lnTo>
                  <a:pt x="9098492" y="4691918"/>
                </a:lnTo>
                <a:lnTo>
                  <a:pt x="9104786" y="4744724"/>
                </a:lnTo>
                <a:lnTo>
                  <a:pt x="9110648" y="4797584"/>
                </a:lnTo>
                <a:lnTo>
                  <a:pt x="9116078" y="4850496"/>
                </a:lnTo>
                <a:lnTo>
                  <a:pt x="9121075" y="4903451"/>
                </a:lnTo>
                <a:lnTo>
                  <a:pt x="9125638" y="4956438"/>
                </a:lnTo>
                <a:lnTo>
                  <a:pt x="9129767" y="5009458"/>
                </a:lnTo>
                <a:lnTo>
                  <a:pt x="9133462" y="5062509"/>
                </a:lnTo>
                <a:lnTo>
                  <a:pt x="9136723" y="5115592"/>
                </a:lnTo>
                <a:lnTo>
                  <a:pt x="9139550" y="5168707"/>
                </a:lnTo>
                <a:lnTo>
                  <a:pt x="9141943" y="5221844"/>
                </a:lnTo>
                <a:lnTo>
                  <a:pt x="9143901" y="5274991"/>
                </a:lnTo>
                <a:lnTo>
                  <a:pt x="9143900" y="5700383"/>
                </a:lnTo>
                <a:lnTo>
                  <a:pt x="9141943" y="5753530"/>
                </a:lnTo>
                <a:lnTo>
                  <a:pt x="9139550" y="5806667"/>
                </a:lnTo>
                <a:lnTo>
                  <a:pt x="9136723" y="5859782"/>
                </a:lnTo>
                <a:lnTo>
                  <a:pt x="9133462" y="5912865"/>
                </a:lnTo>
                <a:lnTo>
                  <a:pt x="9129767" y="5965917"/>
                </a:lnTo>
                <a:lnTo>
                  <a:pt x="9125638" y="6018936"/>
                </a:lnTo>
                <a:lnTo>
                  <a:pt x="9121075" y="6071923"/>
                </a:lnTo>
                <a:lnTo>
                  <a:pt x="9116078" y="6124878"/>
                </a:lnTo>
                <a:lnTo>
                  <a:pt x="9110648" y="6177790"/>
                </a:lnTo>
                <a:lnTo>
                  <a:pt x="9104786" y="6230650"/>
                </a:lnTo>
                <a:lnTo>
                  <a:pt x="9098492" y="6283456"/>
                </a:lnTo>
                <a:lnTo>
                  <a:pt x="9091766" y="6336208"/>
                </a:lnTo>
                <a:lnTo>
                  <a:pt x="9084608" y="6388908"/>
                </a:lnTo>
                <a:lnTo>
                  <a:pt x="9077018" y="6441554"/>
                </a:lnTo>
                <a:lnTo>
                  <a:pt x="9068999" y="6494136"/>
                </a:lnTo>
                <a:lnTo>
                  <a:pt x="9060550" y="6546644"/>
                </a:lnTo>
                <a:lnTo>
                  <a:pt x="9051673" y="6599078"/>
                </a:lnTo>
                <a:lnTo>
                  <a:pt x="9042366" y="6651437"/>
                </a:lnTo>
                <a:lnTo>
                  <a:pt x="9032631" y="6703722"/>
                </a:lnTo>
                <a:lnTo>
                  <a:pt x="9022468" y="6755932"/>
                </a:lnTo>
                <a:lnTo>
                  <a:pt x="9011878" y="6808057"/>
                </a:lnTo>
                <a:lnTo>
                  <a:pt x="9000863" y="6860088"/>
                </a:lnTo>
                <a:lnTo>
                  <a:pt x="8989423" y="6912022"/>
                </a:lnTo>
                <a:lnTo>
                  <a:pt x="8977559" y="6963862"/>
                </a:lnTo>
                <a:lnTo>
                  <a:pt x="8965271" y="7015606"/>
                </a:lnTo>
                <a:lnTo>
                  <a:pt x="8952558" y="7067255"/>
                </a:lnTo>
                <a:lnTo>
                  <a:pt x="8939423" y="7118798"/>
                </a:lnTo>
                <a:lnTo>
                  <a:pt x="8925869" y="7170225"/>
                </a:lnTo>
                <a:lnTo>
                  <a:pt x="8911895" y="7221536"/>
                </a:lnTo>
                <a:lnTo>
                  <a:pt x="8897501" y="7272730"/>
                </a:lnTo>
                <a:lnTo>
                  <a:pt x="8882688" y="7323809"/>
                </a:lnTo>
                <a:lnTo>
                  <a:pt x="8867456" y="7374772"/>
                </a:lnTo>
                <a:lnTo>
                  <a:pt x="8851808" y="7425609"/>
                </a:lnTo>
                <a:lnTo>
                  <a:pt x="8835746" y="7476309"/>
                </a:lnTo>
                <a:lnTo>
                  <a:pt x="8819271" y="7526872"/>
                </a:lnTo>
                <a:lnTo>
                  <a:pt x="8802383" y="7577299"/>
                </a:lnTo>
                <a:lnTo>
                  <a:pt x="8785082" y="7627590"/>
                </a:lnTo>
                <a:lnTo>
                  <a:pt x="8767367" y="7677743"/>
                </a:lnTo>
                <a:lnTo>
                  <a:pt x="8749243" y="7727751"/>
                </a:lnTo>
                <a:lnTo>
                  <a:pt x="8730713" y="7777602"/>
                </a:lnTo>
                <a:lnTo>
                  <a:pt x="8711777" y="7827296"/>
                </a:lnTo>
                <a:lnTo>
                  <a:pt x="8692435" y="7876834"/>
                </a:lnTo>
                <a:lnTo>
                  <a:pt x="8672688" y="7926215"/>
                </a:lnTo>
                <a:lnTo>
                  <a:pt x="8652534" y="7975439"/>
                </a:lnTo>
                <a:lnTo>
                  <a:pt x="8631978" y="8024497"/>
                </a:lnTo>
                <a:lnTo>
                  <a:pt x="8611024" y="8073378"/>
                </a:lnTo>
                <a:lnTo>
                  <a:pt x="8589672" y="8122084"/>
                </a:lnTo>
                <a:lnTo>
                  <a:pt x="8567923" y="8170612"/>
                </a:lnTo>
                <a:lnTo>
                  <a:pt x="8545776" y="8218965"/>
                </a:lnTo>
                <a:lnTo>
                  <a:pt x="8523231" y="8267141"/>
                </a:lnTo>
                <a:lnTo>
                  <a:pt x="8500293" y="8315131"/>
                </a:lnTo>
                <a:lnTo>
                  <a:pt x="8476966" y="8362926"/>
                </a:lnTo>
                <a:lnTo>
                  <a:pt x="8453251" y="8410525"/>
                </a:lnTo>
                <a:lnTo>
                  <a:pt x="8429147" y="8457928"/>
                </a:lnTo>
                <a:lnTo>
                  <a:pt x="8404654" y="8505136"/>
                </a:lnTo>
                <a:lnTo>
                  <a:pt x="8379772" y="8552149"/>
                </a:lnTo>
                <a:lnTo>
                  <a:pt x="8354506" y="8598955"/>
                </a:lnTo>
                <a:lnTo>
                  <a:pt x="8328862" y="8645548"/>
                </a:lnTo>
                <a:lnTo>
                  <a:pt x="8302839" y="8691925"/>
                </a:lnTo>
                <a:lnTo>
                  <a:pt x="8276437" y="8738089"/>
                </a:lnTo>
                <a:lnTo>
                  <a:pt x="8249657" y="8784037"/>
                </a:lnTo>
                <a:lnTo>
                  <a:pt x="8222499" y="8829771"/>
                </a:lnTo>
                <a:lnTo>
                  <a:pt x="8194967" y="8875282"/>
                </a:lnTo>
                <a:lnTo>
                  <a:pt x="8167068" y="8920560"/>
                </a:lnTo>
                <a:lnTo>
                  <a:pt x="8138801" y="8965606"/>
                </a:lnTo>
                <a:lnTo>
                  <a:pt x="8110166" y="9010418"/>
                </a:lnTo>
                <a:lnTo>
                  <a:pt x="8081164" y="9054997"/>
                </a:lnTo>
                <a:lnTo>
                  <a:pt x="8051794" y="9099344"/>
                </a:lnTo>
                <a:lnTo>
                  <a:pt x="8022063" y="9143449"/>
                </a:lnTo>
                <a:lnTo>
                  <a:pt x="7991975" y="9187303"/>
                </a:lnTo>
                <a:lnTo>
                  <a:pt x="7961532" y="9230907"/>
                </a:lnTo>
                <a:lnTo>
                  <a:pt x="7930733" y="9274261"/>
                </a:lnTo>
                <a:lnTo>
                  <a:pt x="7899578" y="9317363"/>
                </a:lnTo>
                <a:lnTo>
                  <a:pt x="7868068" y="9360215"/>
                </a:lnTo>
                <a:lnTo>
                  <a:pt x="7836208" y="9402808"/>
                </a:lnTo>
                <a:lnTo>
                  <a:pt x="7804005" y="9445134"/>
                </a:lnTo>
                <a:lnTo>
                  <a:pt x="7771459" y="9487192"/>
                </a:lnTo>
                <a:lnTo>
                  <a:pt x="7738570" y="9528982"/>
                </a:lnTo>
                <a:lnTo>
                  <a:pt x="7705338" y="9570504"/>
                </a:lnTo>
                <a:lnTo>
                  <a:pt x="7671763" y="9611758"/>
                </a:lnTo>
                <a:lnTo>
                  <a:pt x="7637852" y="9652737"/>
                </a:lnTo>
                <a:lnTo>
                  <a:pt x="7603610" y="9693431"/>
                </a:lnTo>
                <a:lnTo>
                  <a:pt x="7569040" y="9733841"/>
                </a:lnTo>
                <a:lnTo>
                  <a:pt x="7534140" y="9773966"/>
                </a:lnTo>
                <a:lnTo>
                  <a:pt x="7498910" y="9813808"/>
                </a:lnTo>
                <a:lnTo>
                  <a:pt x="7463351" y="9853365"/>
                </a:lnTo>
                <a:lnTo>
                  <a:pt x="7427470" y="9892630"/>
                </a:lnTo>
                <a:lnTo>
                  <a:pt x="7391274" y="9931595"/>
                </a:lnTo>
                <a:lnTo>
                  <a:pt x="7354762" y="9970259"/>
                </a:lnTo>
                <a:lnTo>
                  <a:pt x="7317935" y="10008624"/>
                </a:lnTo>
                <a:lnTo>
                  <a:pt x="7280793" y="10046689"/>
                </a:lnTo>
                <a:lnTo>
                  <a:pt x="7243336" y="10084454"/>
                </a:lnTo>
                <a:lnTo>
                  <a:pt x="7205571" y="10121912"/>
                </a:lnTo>
                <a:lnTo>
                  <a:pt x="7167506" y="10159054"/>
                </a:lnTo>
                <a:lnTo>
                  <a:pt x="7129141" y="10195880"/>
                </a:lnTo>
                <a:lnTo>
                  <a:pt x="7090476" y="10232392"/>
                </a:lnTo>
                <a:lnTo>
                  <a:pt x="7051512" y="10268588"/>
                </a:lnTo>
                <a:lnTo>
                  <a:pt x="7031365" y="1028699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" name="object 3"/>
          <p:cNvSpPr txBox="1"/>
          <p:nvPr/>
        </p:nvSpPr>
        <p:spPr>
          <a:xfrm>
            <a:off x="190500" y="3436938"/>
            <a:ext cx="8307388" cy="1813317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it-IT" altLang="it-IT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altLang="it-IT" sz="2700" dirty="0" smtClean="0">
                <a:solidFill>
                  <a:srgbClr val="F5F5EF"/>
                </a:solidFill>
                <a:latin typeface="Arial" charset="0"/>
              </a:rPr>
              <a:t> Collegarsi  alla videochiamata cliccando </a:t>
            </a:r>
            <a:r>
              <a:rPr lang="it-IT" altLang="it-IT" sz="2700" dirty="0">
                <a:solidFill>
                  <a:srgbClr val="F5F5EF"/>
                </a:solidFill>
                <a:latin typeface="Arial" charset="0"/>
              </a:rPr>
              <a:t>su LIVE </a:t>
            </a:r>
            <a:endParaRPr lang="it-IT" altLang="it-IT" sz="2700" dirty="0" smtClean="0">
              <a:solidFill>
                <a:srgbClr val="F5F5EF"/>
              </a:solidFill>
              <a:latin typeface="Arial" charset="0"/>
            </a:endParaRPr>
          </a:p>
          <a:p>
            <a:r>
              <a:rPr lang="it-IT" altLang="it-IT" sz="2700" dirty="0" smtClean="0">
                <a:solidFill>
                  <a:srgbClr val="F5F5EF"/>
                </a:solidFill>
                <a:latin typeface="Arial" charset="0"/>
              </a:rPr>
              <a:t>dalla </a:t>
            </a:r>
            <a:r>
              <a:rPr lang="it-IT" altLang="it-IT" sz="2700" dirty="0">
                <a:solidFill>
                  <a:srgbClr val="F5F5EF"/>
                </a:solidFill>
                <a:latin typeface="Arial" charset="0"/>
              </a:rPr>
              <a:t>piattaforma </a:t>
            </a:r>
            <a:r>
              <a:rPr lang="it-IT" altLang="it-IT" sz="2700" dirty="0" err="1">
                <a:solidFill>
                  <a:srgbClr val="F5F5EF"/>
                </a:solidFill>
                <a:latin typeface="Arial" charset="0"/>
              </a:rPr>
              <a:t>WeSchool</a:t>
            </a:r>
            <a:r>
              <a:rPr lang="it-IT" altLang="it-IT" sz="2700" dirty="0">
                <a:solidFill>
                  <a:srgbClr val="F5F5EF"/>
                </a:solidFill>
                <a:latin typeface="Arial" charset="0"/>
              </a:rPr>
              <a:t> all’ora che </a:t>
            </a:r>
            <a:r>
              <a:rPr lang="it-IT" altLang="it-IT" sz="2700" dirty="0" smtClean="0">
                <a:solidFill>
                  <a:srgbClr val="F5F5EF"/>
                </a:solidFill>
                <a:latin typeface="Arial" charset="0"/>
              </a:rPr>
              <a:t>ti avrà comunicato l’insegnante.</a:t>
            </a:r>
            <a:endParaRPr lang="it-IT" altLang="it-IT" sz="2700" dirty="0">
              <a:latin typeface="Arial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7325" y="495143"/>
            <a:ext cx="6969125" cy="2330765"/>
          </a:xfrm>
        </p:spPr>
        <p:txBody>
          <a:bodyPr wrap="square" lIns="0" tIns="98424" rIns="0" bIns="0" numCol="1" anchorCtr="0" compatLnSpc="1">
            <a:prstTxWarp prst="textNoShape">
              <a:avLst/>
            </a:prstTxWarp>
            <a:spAutoFit/>
          </a:bodyPr>
          <a:lstStyle/>
          <a:p>
            <a:pPr marL="12700">
              <a:lnSpc>
                <a:spcPts val="5775"/>
              </a:lnSpc>
              <a:spcBef>
                <a:spcPts val="775"/>
              </a:spcBef>
            </a:pPr>
            <a:r>
              <a:rPr lang="it-IT" altLang="it-IT" sz="5400" cap="none" dirty="0" smtClean="0">
                <a:solidFill>
                  <a:srgbClr val="F5F5EF"/>
                </a:solidFill>
              </a:rPr>
              <a:t>COME PARTECIPARE ALLA  CHIAMATA SU WESCHOOL</a:t>
            </a:r>
            <a:endParaRPr lang="it-IT" altLang="it-IT" sz="5400" cap="none" dirty="0" smtClean="0"/>
          </a:p>
        </p:txBody>
      </p:sp>
      <p:sp>
        <p:nvSpPr>
          <p:cNvPr id="12293" name="object 6"/>
          <p:cNvSpPr>
            <a:spLocks/>
          </p:cNvSpPr>
          <p:nvPr/>
        </p:nvSpPr>
        <p:spPr bwMode="auto">
          <a:xfrm>
            <a:off x="13600113" y="4660900"/>
            <a:ext cx="1566862" cy="1419225"/>
          </a:xfrm>
          <a:custGeom>
            <a:avLst/>
            <a:gdLst>
              <a:gd name="T0" fmla="*/ 698122 w 1567180"/>
              <a:gd name="T1" fmla="*/ 513967 h 1418589"/>
              <a:gd name="T2" fmla="*/ 661017 w 1567180"/>
              <a:gd name="T3" fmla="*/ 492919 h 1418589"/>
              <a:gd name="T4" fmla="*/ 607835 w 1567180"/>
              <a:gd name="T5" fmla="*/ 445342 h 1418589"/>
              <a:gd name="T6" fmla="*/ 654821 w 1567180"/>
              <a:gd name="T7" fmla="*/ 346973 h 1418589"/>
              <a:gd name="T8" fmla="*/ 784540 w 1567180"/>
              <a:gd name="T9" fmla="*/ 269438 h 1418589"/>
              <a:gd name="T10" fmla="*/ 917304 w 1567180"/>
              <a:gd name="T11" fmla="*/ 198143 h 1418589"/>
              <a:gd name="T12" fmla="*/ 1052848 w 1567180"/>
              <a:gd name="T13" fmla="*/ 132544 h 1418589"/>
              <a:gd name="T14" fmla="*/ 1190906 w 1567180"/>
              <a:gd name="T15" fmla="*/ 72098 h 1418589"/>
              <a:gd name="T16" fmla="*/ 1331211 w 1567180"/>
              <a:gd name="T17" fmla="*/ 16259 h 1418589"/>
              <a:gd name="T18" fmla="*/ 759736 w 1567180"/>
              <a:gd name="T19" fmla="*/ 493985 h 1418589"/>
              <a:gd name="T20" fmla="*/ 452663 w 1567180"/>
              <a:gd name="T21" fmla="*/ 928095 h 1418589"/>
              <a:gd name="T22" fmla="*/ 563269 w 1567180"/>
              <a:gd name="T23" fmla="*/ 829855 h 1418589"/>
              <a:gd name="T24" fmla="*/ 769671 w 1567180"/>
              <a:gd name="T25" fmla="*/ 618827 h 1418589"/>
              <a:gd name="T26" fmla="*/ 912929 w 1567180"/>
              <a:gd name="T27" fmla="*/ 483144 h 1418589"/>
              <a:gd name="T28" fmla="*/ 1054553 w 1567180"/>
              <a:gd name="T29" fmla="*/ 339245 h 1418589"/>
              <a:gd name="T30" fmla="*/ 920523 w 1567180"/>
              <a:gd name="T31" fmla="*/ 397966 h 1418589"/>
              <a:gd name="T32" fmla="*/ 777059 w 1567180"/>
              <a:gd name="T33" fmla="*/ 476940 h 1418589"/>
              <a:gd name="T34" fmla="*/ 1409846 w 1567180"/>
              <a:gd name="T35" fmla="*/ 0 h 1418589"/>
              <a:gd name="T36" fmla="*/ 1071750 w 1567180"/>
              <a:gd name="T37" fmla="*/ 317670 h 1418589"/>
              <a:gd name="T38" fmla="*/ 1070928 w 1567180"/>
              <a:gd name="T39" fmla="*/ 319488 h 1418589"/>
              <a:gd name="T40" fmla="*/ 1476929 w 1567180"/>
              <a:gd name="T41" fmla="*/ 47393 h 1418589"/>
              <a:gd name="T42" fmla="*/ 1506467 w 1567180"/>
              <a:gd name="T43" fmla="*/ 70456 h 1418589"/>
              <a:gd name="T44" fmla="*/ 1072027 w 1567180"/>
              <a:gd name="T45" fmla="*/ 317445 h 1418589"/>
              <a:gd name="T46" fmla="*/ 1446321 w 1567180"/>
              <a:gd name="T47" fmla="*/ 14204 h 1418589"/>
              <a:gd name="T48" fmla="*/ 125159 w 1567180"/>
              <a:gd name="T49" fmla="*/ 1418048 h 1418589"/>
              <a:gd name="T50" fmla="*/ 9077 w 1567180"/>
              <a:gd name="T51" fmla="*/ 1391095 h 1418589"/>
              <a:gd name="T52" fmla="*/ 17508 w 1567180"/>
              <a:gd name="T53" fmla="*/ 1344223 h 1418589"/>
              <a:gd name="T54" fmla="*/ 88051 w 1567180"/>
              <a:gd name="T55" fmla="*/ 1271195 h 1418589"/>
              <a:gd name="T56" fmla="*/ 261372 w 1567180"/>
              <a:gd name="T57" fmla="*/ 1098133 h 1418589"/>
              <a:gd name="T58" fmla="*/ 373151 w 1567180"/>
              <a:gd name="T59" fmla="*/ 990359 h 1418589"/>
              <a:gd name="T60" fmla="*/ 1506467 w 1567180"/>
              <a:gd name="T61" fmla="*/ 70456 h 1418589"/>
              <a:gd name="T62" fmla="*/ 1558463 w 1567180"/>
              <a:gd name="T63" fmla="*/ 111110 h 1418589"/>
              <a:gd name="T64" fmla="*/ 1558861 w 1567180"/>
              <a:gd name="T65" fmla="*/ 178893 h 1418589"/>
              <a:gd name="T66" fmla="*/ 1060716 w 1567180"/>
              <a:gd name="T67" fmla="*/ 604747 h 1418589"/>
              <a:gd name="T68" fmla="*/ 292193 w 1567180"/>
              <a:gd name="T69" fmla="*/ 1324821 h 1418589"/>
              <a:gd name="T70" fmla="*/ 261781 w 1567180"/>
              <a:gd name="T71" fmla="*/ 1351962 h 1418589"/>
              <a:gd name="T72" fmla="*/ 1303830 w 1567180"/>
              <a:gd name="T73" fmla="*/ 992732 h 1418589"/>
              <a:gd name="T74" fmla="*/ 1170988 w 1567180"/>
              <a:gd name="T75" fmla="*/ 929446 h 1418589"/>
              <a:gd name="T76" fmla="*/ 1131574 w 1567180"/>
              <a:gd name="T77" fmla="*/ 791647 h 1418589"/>
              <a:gd name="T78" fmla="*/ 1168533 w 1567180"/>
              <a:gd name="T79" fmla="*/ 601186 h 1418589"/>
              <a:gd name="T80" fmla="*/ 1193204 w 1567180"/>
              <a:gd name="T81" fmla="*/ 518766 h 1418589"/>
              <a:gd name="T82" fmla="*/ 1558361 w 1567180"/>
              <a:gd name="T83" fmla="*/ 180219 h 1418589"/>
              <a:gd name="T84" fmla="*/ 1424873 w 1567180"/>
              <a:gd name="T85" fmla="*/ 549702 h 1418589"/>
              <a:gd name="T86" fmla="*/ 1376288 w 1567180"/>
              <a:gd name="T87" fmla="*/ 697618 h 1418589"/>
              <a:gd name="T88" fmla="*/ 1333547 w 1567180"/>
              <a:gd name="T89" fmla="*/ 840572 h 1418589"/>
              <a:gd name="T90" fmla="*/ 1310985 w 1567180"/>
              <a:gd name="T91" fmla="*/ 974479 h 1418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67180" h="1418589">
                <a:moveTo>
                  <a:pt x="741441" y="509412"/>
                </a:moveTo>
                <a:lnTo>
                  <a:pt x="720572" y="516213"/>
                </a:lnTo>
                <a:lnTo>
                  <a:pt x="698122" y="513967"/>
                </a:lnTo>
                <a:lnTo>
                  <a:pt x="675086" y="502252"/>
                </a:lnTo>
                <a:lnTo>
                  <a:pt x="668089" y="497512"/>
                </a:lnTo>
                <a:lnTo>
                  <a:pt x="661017" y="492919"/>
                </a:lnTo>
                <a:lnTo>
                  <a:pt x="654023" y="488263"/>
                </a:lnTo>
                <a:lnTo>
                  <a:pt x="647260" y="483333"/>
                </a:lnTo>
                <a:lnTo>
                  <a:pt x="607835" y="445342"/>
                </a:lnTo>
                <a:lnTo>
                  <a:pt x="595855" y="412358"/>
                </a:lnTo>
                <a:lnTo>
                  <a:pt x="611467" y="380771"/>
                </a:lnTo>
                <a:lnTo>
                  <a:pt x="654821" y="346973"/>
                </a:lnTo>
                <a:lnTo>
                  <a:pt x="697706" y="320401"/>
                </a:lnTo>
                <a:lnTo>
                  <a:pt x="740949" y="294562"/>
                </a:lnTo>
                <a:lnTo>
                  <a:pt x="784540" y="269438"/>
                </a:lnTo>
                <a:lnTo>
                  <a:pt x="828469" y="245006"/>
                </a:lnTo>
                <a:lnTo>
                  <a:pt x="872727" y="221248"/>
                </a:lnTo>
                <a:lnTo>
                  <a:pt x="917304" y="198143"/>
                </a:lnTo>
                <a:lnTo>
                  <a:pt x="962190" y="175671"/>
                </a:lnTo>
                <a:lnTo>
                  <a:pt x="1007374" y="153811"/>
                </a:lnTo>
                <a:lnTo>
                  <a:pt x="1052848" y="132544"/>
                </a:lnTo>
                <a:lnTo>
                  <a:pt x="1098601" y="111850"/>
                </a:lnTo>
                <a:lnTo>
                  <a:pt x="1144624" y="91708"/>
                </a:lnTo>
                <a:lnTo>
                  <a:pt x="1190906" y="72098"/>
                </a:lnTo>
                <a:lnTo>
                  <a:pt x="1237438" y="53000"/>
                </a:lnTo>
                <a:lnTo>
                  <a:pt x="1284210" y="34394"/>
                </a:lnTo>
                <a:lnTo>
                  <a:pt x="1331211" y="16259"/>
                </a:lnTo>
                <a:lnTo>
                  <a:pt x="1350885" y="9932"/>
                </a:lnTo>
                <a:lnTo>
                  <a:pt x="777059" y="476940"/>
                </a:lnTo>
                <a:lnTo>
                  <a:pt x="759736" y="493985"/>
                </a:lnTo>
                <a:lnTo>
                  <a:pt x="741441" y="509412"/>
                </a:lnTo>
                <a:close/>
              </a:path>
              <a:path w="1567180" h="1418589">
                <a:moveTo>
                  <a:pt x="1506467" y="70456"/>
                </a:moveTo>
                <a:lnTo>
                  <a:pt x="452663" y="928095"/>
                </a:lnTo>
                <a:lnTo>
                  <a:pt x="490607" y="896419"/>
                </a:lnTo>
                <a:lnTo>
                  <a:pt x="527410" y="863606"/>
                </a:lnTo>
                <a:lnTo>
                  <a:pt x="563269" y="829855"/>
                </a:lnTo>
                <a:lnTo>
                  <a:pt x="598382" y="795365"/>
                </a:lnTo>
                <a:lnTo>
                  <a:pt x="632946" y="760336"/>
                </a:lnTo>
                <a:lnTo>
                  <a:pt x="769671" y="618827"/>
                </a:lnTo>
                <a:lnTo>
                  <a:pt x="804459" y="584099"/>
                </a:lnTo>
                <a:lnTo>
                  <a:pt x="839884" y="550031"/>
                </a:lnTo>
                <a:lnTo>
                  <a:pt x="912929" y="483144"/>
                </a:lnTo>
                <a:lnTo>
                  <a:pt x="949041" y="448680"/>
                </a:lnTo>
                <a:lnTo>
                  <a:pt x="1056117" y="343713"/>
                </a:lnTo>
                <a:lnTo>
                  <a:pt x="1054553" y="339245"/>
                </a:lnTo>
                <a:lnTo>
                  <a:pt x="1051578" y="336155"/>
                </a:lnTo>
                <a:lnTo>
                  <a:pt x="1047192" y="334442"/>
                </a:lnTo>
                <a:lnTo>
                  <a:pt x="920523" y="397966"/>
                </a:lnTo>
                <a:lnTo>
                  <a:pt x="816129" y="451997"/>
                </a:lnTo>
                <a:lnTo>
                  <a:pt x="796075" y="463406"/>
                </a:lnTo>
                <a:lnTo>
                  <a:pt x="777059" y="476940"/>
                </a:lnTo>
                <a:lnTo>
                  <a:pt x="1350885" y="9932"/>
                </a:lnTo>
                <a:lnTo>
                  <a:pt x="1371849" y="3190"/>
                </a:lnTo>
                <a:lnTo>
                  <a:pt x="1409846" y="0"/>
                </a:lnTo>
                <a:lnTo>
                  <a:pt x="1444954" y="12722"/>
                </a:lnTo>
                <a:lnTo>
                  <a:pt x="1072019" y="316304"/>
                </a:lnTo>
                <a:lnTo>
                  <a:pt x="1071750" y="317670"/>
                </a:lnTo>
                <a:lnTo>
                  <a:pt x="1071032" y="318485"/>
                </a:lnTo>
                <a:lnTo>
                  <a:pt x="1070539" y="319575"/>
                </a:lnTo>
                <a:lnTo>
                  <a:pt x="1070928" y="319488"/>
                </a:lnTo>
                <a:lnTo>
                  <a:pt x="1071179" y="319514"/>
                </a:lnTo>
                <a:lnTo>
                  <a:pt x="1446321" y="14204"/>
                </a:lnTo>
                <a:lnTo>
                  <a:pt x="1476929" y="47393"/>
                </a:lnTo>
                <a:lnTo>
                  <a:pt x="1488472" y="59190"/>
                </a:lnTo>
                <a:lnTo>
                  <a:pt x="1504443" y="69322"/>
                </a:lnTo>
                <a:lnTo>
                  <a:pt x="1506467" y="70456"/>
                </a:lnTo>
                <a:close/>
              </a:path>
              <a:path w="1567180" h="1418589">
                <a:moveTo>
                  <a:pt x="1446321" y="14204"/>
                </a:moveTo>
                <a:lnTo>
                  <a:pt x="1071317" y="319401"/>
                </a:lnTo>
                <a:lnTo>
                  <a:pt x="1072027" y="317445"/>
                </a:lnTo>
                <a:lnTo>
                  <a:pt x="1072019" y="316304"/>
                </a:lnTo>
                <a:lnTo>
                  <a:pt x="1444990" y="12761"/>
                </a:lnTo>
                <a:lnTo>
                  <a:pt x="1446321" y="14204"/>
                </a:lnTo>
                <a:close/>
              </a:path>
              <a:path w="1567180" h="1418589">
                <a:moveTo>
                  <a:pt x="213104" y="1397877"/>
                </a:moveTo>
                <a:lnTo>
                  <a:pt x="170283" y="1415100"/>
                </a:lnTo>
                <a:lnTo>
                  <a:pt x="125159" y="1418048"/>
                </a:lnTo>
                <a:lnTo>
                  <a:pt x="78614" y="1411351"/>
                </a:lnTo>
                <a:lnTo>
                  <a:pt x="31532" y="1399635"/>
                </a:lnTo>
                <a:lnTo>
                  <a:pt x="9077" y="1391095"/>
                </a:lnTo>
                <a:lnTo>
                  <a:pt x="0" y="1380086"/>
                </a:lnTo>
                <a:lnTo>
                  <a:pt x="3182" y="1364999"/>
                </a:lnTo>
                <a:lnTo>
                  <a:pt x="17508" y="1344223"/>
                </a:lnTo>
                <a:lnTo>
                  <a:pt x="49851" y="1307947"/>
                </a:lnTo>
                <a:lnTo>
                  <a:pt x="84697" y="1274230"/>
                </a:lnTo>
                <a:lnTo>
                  <a:pt x="88051" y="1271195"/>
                </a:lnTo>
                <a:lnTo>
                  <a:pt x="156524" y="1208796"/>
                </a:lnTo>
                <a:lnTo>
                  <a:pt x="190818" y="1174239"/>
                </a:lnTo>
                <a:lnTo>
                  <a:pt x="261372" y="1098133"/>
                </a:lnTo>
                <a:lnTo>
                  <a:pt x="297493" y="1060783"/>
                </a:lnTo>
                <a:lnTo>
                  <a:pt x="334638" y="1024667"/>
                </a:lnTo>
                <a:lnTo>
                  <a:pt x="373151" y="990359"/>
                </a:lnTo>
                <a:lnTo>
                  <a:pt x="413379" y="958432"/>
                </a:lnTo>
                <a:lnTo>
                  <a:pt x="452663" y="928095"/>
                </a:lnTo>
                <a:lnTo>
                  <a:pt x="1506467" y="70456"/>
                </a:lnTo>
                <a:lnTo>
                  <a:pt x="1522146" y="79249"/>
                </a:lnTo>
                <a:lnTo>
                  <a:pt x="1538887" y="90433"/>
                </a:lnTo>
                <a:lnTo>
                  <a:pt x="1558463" y="111110"/>
                </a:lnTo>
                <a:lnTo>
                  <a:pt x="1566761" y="132248"/>
                </a:lnTo>
                <a:lnTo>
                  <a:pt x="1566115" y="154593"/>
                </a:lnTo>
                <a:lnTo>
                  <a:pt x="1558861" y="178893"/>
                </a:lnTo>
                <a:lnTo>
                  <a:pt x="1558361" y="180219"/>
                </a:lnTo>
                <a:lnTo>
                  <a:pt x="1196820" y="474458"/>
                </a:lnTo>
                <a:lnTo>
                  <a:pt x="1060716" y="604747"/>
                </a:lnTo>
                <a:lnTo>
                  <a:pt x="401066" y="1218880"/>
                </a:lnTo>
                <a:lnTo>
                  <a:pt x="328224" y="1289230"/>
                </a:lnTo>
                <a:lnTo>
                  <a:pt x="292193" y="1324821"/>
                </a:lnTo>
                <a:lnTo>
                  <a:pt x="282207" y="1334089"/>
                </a:lnTo>
                <a:lnTo>
                  <a:pt x="271837" y="1342938"/>
                </a:lnTo>
                <a:lnTo>
                  <a:pt x="261781" y="1351962"/>
                </a:lnTo>
                <a:lnTo>
                  <a:pt x="252739" y="1361753"/>
                </a:lnTo>
                <a:lnTo>
                  <a:pt x="213104" y="1397877"/>
                </a:lnTo>
                <a:close/>
              </a:path>
              <a:path w="1567180" h="1418589">
                <a:moveTo>
                  <a:pt x="1303830" y="992732"/>
                </a:moveTo>
                <a:lnTo>
                  <a:pt x="1245270" y="978459"/>
                </a:lnTo>
                <a:lnTo>
                  <a:pt x="1205975" y="957709"/>
                </a:lnTo>
                <a:lnTo>
                  <a:pt x="1170988" y="929446"/>
                </a:lnTo>
                <a:lnTo>
                  <a:pt x="1144279" y="892878"/>
                </a:lnTo>
                <a:lnTo>
                  <a:pt x="1129818" y="847210"/>
                </a:lnTo>
                <a:lnTo>
                  <a:pt x="1131574" y="791647"/>
                </a:lnTo>
                <a:lnTo>
                  <a:pt x="1148674" y="696106"/>
                </a:lnTo>
                <a:lnTo>
                  <a:pt x="1157921" y="648513"/>
                </a:lnTo>
                <a:lnTo>
                  <a:pt x="1168533" y="601186"/>
                </a:lnTo>
                <a:lnTo>
                  <a:pt x="1181188" y="554236"/>
                </a:lnTo>
                <a:lnTo>
                  <a:pt x="1187125" y="536957"/>
                </a:lnTo>
                <a:lnTo>
                  <a:pt x="1193204" y="518766"/>
                </a:lnTo>
                <a:lnTo>
                  <a:pt x="1197183" y="498365"/>
                </a:lnTo>
                <a:lnTo>
                  <a:pt x="1196820" y="474458"/>
                </a:lnTo>
                <a:lnTo>
                  <a:pt x="1558361" y="180219"/>
                </a:lnTo>
                <a:lnTo>
                  <a:pt x="1523569" y="273494"/>
                </a:lnTo>
                <a:lnTo>
                  <a:pt x="1441877" y="500659"/>
                </a:lnTo>
                <a:lnTo>
                  <a:pt x="1424873" y="549702"/>
                </a:lnTo>
                <a:lnTo>
                  <a:pt x="1408226" y="598860"/>
                </a:lnTo>
                <a:lnTo>
                  <a:pt x="1392007" y="648158"/>
                </a:lnTo>
                <a:lnTo>
                  <a:pt x="1376288" y="697618"/>
                </a:lnTo>
                <a:lnTo>
                  <a:pt x="1361139" y="747264"/>
                </a:lnTo>
                <a:lnTo>
                  <a:pt x="1346633" y="797119"/>
                </a:lnTo>
                <a:lnTo>
                  <a:pt x="1333547" y="840572"/>
                </a:lnTo>
                <a:lnTo>
                  <a:pt x="1321172" y="884264"/>
                </a:lnTo>
                <a:lnTo>
                  <a:pt x="1312616" y="928723"/>
                </a:lnTo>
                <a:lnTo>
                  <a:pt x="1310985" y="974479"/>
                </a:lnTo>
                <a:lnTo>
                  <a:pt x="1309480" y="986537"/>
                </a:lnTo>
                <a:lnTo>
                  <a:pt x="1303830" y="992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6138" y="2405063"/>
            <a:ext cx="9283700" cy="5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ttore 2 9"/>
          <p:cNvCxnSpPr/>
          <p:nvPr/>
        </p:nvCxnSpPr>
        <p:spPr>
          <a:xfrm flipV="1">
            <a:off x="12096328" y="3919364"/>
            <a:ext cx="603647" cy="108012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7525" y="3889375"/>
            <a:ext cx="2913063" cy="1317625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>
              <a:lnSpc>
                <a:spcPct val="106000"/>
              </a:lnSpc>
              <a:spcBef>
                <a:spcPts val="100"/>
              </a:spcBef>
            </a:pPr>
            <a:r>
              <a:rPr lang="it-IT" altLang="it-IT" sz="2000">
                <a:solidFill>
                  <a:srgbClr val="20202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PUNTUALITA’ E IMPEGNO NEL FREQUENTARE LE LEZIONI</a:t>
            </a:r>
            <a:endParaRPr lang="it-IT" altLang="it-IT" sz="200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8175" y="4052888"/>
            <a:ext cx="4017963" cy="990600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>
              <a:lnSpc>
                <a:spcPct val="106000"/>
              </a:lnSpc>
              <a:spcBef>
                <a:spcPts val="100"/>
              </a:spcBef>
            </a:pPr>
            <a:r>
              <a:rPr lang="it-IT" altLang="it-IT" sz="2000">
                <a:solidFill>
                  <a:srgbClr val="20202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ATTIVAZIONE DEL MICROFONO QUANDO RICHIESTO DAI DOCENTI</a:t>
            </a:r>
            <a:endParaRPr lang="it-IT" altLang="it-IT" sz="200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8175" y="6134100"/>
            <a:ext cx="3917950" cy="992188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1113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>
              <a:lnSpc>
                <a:spcPct val="106000"/>
              </a:lnSpc>
              <a:spcBef>
                <a:spcPts val="100"/>
              </a:spcBef>
            </a:pPr>
            <a:r>
              <a:rPr lang="it-IT" altLang="it-IT" sz="2000">
                <a:solidFill>
                  <a:srgbClr val="20202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DIVIETO DI UTILIZZO DI CHAT PRIVATA DURANTE LA LEZIONE</a:t>
            </a:r>
            <a:endParaRPr lang="it-IT" altLang="it-IT" sz="200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41588" y="571500"/>
            <a:ext cx="12636500" cy="2790825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>
              <a:lnSpc>
                <a:spcPts val="7325"/>
              </a:lnSpc>
              <a:spcBef>
                <a:spcPts val="100"/>
              </a:spcBef>
            </a:pPr>
            <a:r>
              <a:rPr lang="it-IT" altLang="it-IT" sz="6000" b="1">
                <a:solidFill>
                  <a:srgbClr val="20202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REGOLE DI COMPORTAMENTO DURANTE LA LEZIONE IN</a:t>
            </a:r>
            <a:endParaRPr lang="it-IT" altLang="it-IT" sz="60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lnSpc>
                <a:spcPts val="7325"/>
              </a:lnSpc>
            </a:pPr>
            <a:r>
              <a:rPr lang="it-IT" altLang="it-IT" sz="6000" b="1">
                <a:solidFill>
                  <a:srgbClr val="20202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DIRETTA</a:t>
            </a:r>
            <a:endParaRPr lang="it-IT" altLang="it-IT" sz="60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342" name="object 12"/>
          <p:cNvSpPr>
            <a:spLocks/>
          </p:cNvSpPr>
          <p:nvPr/>
        </p:nvSpPr>
        <p:spPr bwMode="auto">
          <a:xfrm>
            <a:off x="13208000" y="3871913"/>
            <a:ext cx="127000" cy="3756025"/>
          </a:xfrm>
          <a:custGeom>
            <a:avLst/>
            <a:gdLst>
              <a:gd name="T0" fmla="*/ 39670 w 57150"/>
              <a:gd name="T1" fmla="*/ 2218 h 2080259"/>
              <a:gd name="T2" fmla="*/ 39670 w 57150"/>
              <a:gd name="T3" fmla="*/ 54001 h 2080259"/>
              <a:gd name="T4" fmla="*/ 0 w 57150"/>
              <a:gd name="T5" fmla="*/ 140549 h 2080259"/>
              <a:gd name="T6" fmla="*/ 48756 w 57150"/>
              <a:gd name="T7" fmla="*/ 120696 h 2080259"/>
              <a:gd name="T8" fmla="*/ 28575 w 57150"/>
              <a:gd name="T9" fmla="*/ 168659 h 2080259"/>
              <a:gd name="T10" fmla="*/ 2254 w 57150"/>
              <a:gd name="T11" fmla="*/ 242074 h 2080259"/>
              <a:gd name="T12" fmla="*/ 54895 w 57150"/>
              <a:gd name="T13" fmla="*/ 242074 h 2080259"/>
              <a:gd name="T14" fmla="*/ 17479 w 57150"/>
              <a:gd name="T15" fmla="*/ 278881 h 2080259"/>
              <a:gd name="T16" fmla="*/ 8393 w 57150"/>
              <a:gd name="T17" fmla="*/ 345576 h 2080259"/>
              <a:gd name="T18" fmla="*/ 57150 w 57150"/>
              <a:gd name="T19" fmla="*/ 365428 h 2080259"/>
              <a:gd name="T20" fmla="*/ 8393 w 57150"/>
              <a:gd name="T21" fmla="*/ 385281 h 2080259"/>
              <a:gd name="T22" fmla="*/ 17479 w 57150"/>
              <a:gd name="T23" fmla="*/ 451976 h 2080259"/>
              <a:gd name="T24" fmla="*/ 54895 w 57150"/>
              <a:gd name="T25" fmla="*/ 488783 h 2080259"/>
              <a:gd name="T26" fmla="*/ 2254 w 57150"/>
              <a:gd name="T27" fmla="*/ 488783 h 2080259"/>
              <a:gd name="T28" fmla="*/ 28575 w 57150"/>
              <a:gd name="T29" fmla="*/ 562198 h 2080259"/>
              <a:gd name="T30" fmla="*/ 48756 w 57150"/>
              <a:gd name="T31" fmla="*/ 610160 h 2080259"/>
              <a:gd name="T32" fmla="*/ 0 w 57150"/>
              <a:gd name="T33" fmla="*/ 590308 h 2080259"/>
              <a:gd name="T34" fmla="*/ 39670 w 57150"/>
              <a:gd name="T35" fmla="*/ 676855 h 2080259"/>
              <a:gd name="T36" fmla="*/ 39670 w 57150"/>
              <a:gd name="T37" fmla="*/ 728639 h 2080259"/>
              <a:gd name="T38" fmla="*/ 0 w 57150"/>
              <a:gd name="T39" fmla="*/ 815187 h 2080259"/>
              <a:gd name="T40" fmla="*/ 48756 w 57150"/>
              <a:gd name="T41" fmla="*/ 795334 h 2080259"/>
              <a:gd name="T42" fmla="*/ 28575 w 57150"/>
              <a:gd name="T43" fmla="*/ 843297 h 2080259"/>
              <a:gd name="T44" fmla="*/ 2254 w 57150"/>
              <a:gd name="T45" fmla="*/ 916712 h 2080259"/>
              <a:gd name="T46" fmla="*/ 54895 w 57150"/>
              <a:gd name="T47" fmla="*/ 916712 h 2080259"/>
              <a:gd name="T48" fmla="*/ 17479 w 57150"/>
              <a:gd name="T49" fmla="*/ 953518 h 2080259"/>
              <a:gd name="T50" fmla="*/ 8393 w 57150"/>
              <a:gd name="T51" fmla="*/ 1020214 h 2080259"/>
              <a:gd name="T52" fmla="*/ 57150 w 57150"/>
              <a:gd name="T53" fmla="*/ 1040066 h 2080259"/>
              <a:gd name="T54" fmla="*/ 8393 w 57150"/>
              <a:gd name="T55" fmla="*/ 1059919 h 2080259"/>
              <a:gd name="T56" fmla="*/ 17479 w 57150"/>
              <a:gd name="T57" fmla="*/ 1126614 h 2080259"/>
              <a:gd name="T58" fmla="*/ 54895 w 57150"/>
              <a:gd name="T59" fmla="*/ 1163420 h 2080259"/>
              <a:gd name="T60" fmla="*/ 2254 w 57150"/>
              <a:gd name="T61" fmla="*/ 1163420 h 2080259"/>
              <a:gd name="T62" fmla="*/ 28575 w 57150"/>
              <a:gd name="T63" fmla="*/ 1236836 h 2080259"/>
              <a:gd name="T64" fmla="*/ 48756 w 57150"/>
              <a:gd name="T65" fmla="*/ 1284798 h 2080259"/>
              <a:gd name="T66" fmla="*/ 0 w 57150"/>
              <a:gd name="T67" fmla="*/ 1264946 h 2080259"/>
              <a:gd name="T68" fmla="*/ 39670 w 57150"/>
              <a:gd name="T69" fmla="*/ 1351493 h 2080259"/>
              <a:gd name="T70" fmla="*/ 39670 w 57150"/>
              <a:gd name="T71" fmla="*/ 1403277 h 2080259"/>
              <a:gd name="T72" fmla="*/ 0 w 57150"/>
              <a:gd name="T73" fmla="*/ 1489825 h 2080259"/>
              <a:gd name="T74" fmla="*/ 48756 w 57150"/>
              <a:gd name="T75" fmla="*/ 1469972 h 2080259"/>
              <a:gd name="T76" fmla="*/ 28575 w 57150"/>
              <a:gd name="T77" fmla="*/ 1517935 h 2080259"/>
              <a:gd name="T78" fmla="*/ 2254 w 57150"/>
              <a:gd name="T79" fmla="*/ 1591350 h 2080259"/>
              <a:gd name="T80" fmla="*/ 54895 w 57150"/>
              <a:gd name="T81" fmla="*/ 1591350 h 2080259"/>
              <a:gd name="T82" fmla="*/ 17479 w 57150"/>
              <a:gd name="T83" fmla="*/ 1628156 h 2080259"/>
              <a:gd name="T84" fmla="*/ 8393 w 57150"/>
              <a:gd name="T85" fmla="*/ 1694852 h 2080259"/>
              <a:gd name="T86" fmla="*/ 57150 w 57150"/>
              <a:gd name="T87" fmla="*/ 1714704 h 2080259"/>
              <a:gd name="T88" fmla="*/ 8393 w 57150"/>
              <a:gd name="T89" fmla="*/ 1734557 h 2080259"/>
              <a:gd name="T90" fmla="*/ 17479 w 57150"/>
              <a:gd name="T91" fmla="*/ 1801252 h 2080259"/>
              <a:gd name="T92" fmla="*/ 54895 w 57150"/>
              <a:gd name="T93" fmla="*/ 1838058 h 2080259"/>
              <a:gd name="T94" fmla="*/ 2254 w 57150"/>
              <a:gd name="T95" fmla="*/ 1838058 h 2080259"/>
              <a:gd name="T96" fmla="*/ 28575 w 57150"/>
              <a:gd name="T97" fmla="*/ 1911474 h 2080259"/>
              <a:gd name="T98" fmla="*/ 48756 w 57150"/>
              <a:gd name="T99" fmla="*/ 1959436 h 2080259"/>
              <a:gd name="T100" fmla="*/ 0 w 57150"/>
              <a:gd name="T101" fmla="*/ 1939583 h 2080259"/>
              <a:gd name="T102" fmla="*/ 39670 w 57150"/>
              <a:gd name="T103" fmla="*/ 2026131 h 2080259"/>
              <a:gd name="T104" fmla="*/ 39670 w 57150"/>
              <a:gd name="T105" fmla="*/ 2077915 h 208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150" h="2080259">
                <a:moveTo>
                  <a:pt x="0" y="28109"/>
                </a:moveTo>
                <a:lnTo>
                  <a:pt x="2254" y="17195"/>
                </a:lnTo>
                <a:lnTo>
                  <a:pt x="8393" y="8257"/>
                </a:lnTo>
                <a:lnTo>
                  <a:pt x="17479" y="2218"/>
                </a:lnTo>
                <a:lnTo>
                  <a:pt x="28575" y="0"/>
                </a:lnTo>
                <a:lnTo>
                  <a:pt x="39670" y="2218"/>
                </a:lnTo>
                <a:lnTo>
                  <a:pt x="48756" y="8257"/>
                </a:lnTo>
                <a:lnTo>
                  <a:pt x="54895" y="17195"/>
                </a:lnTo>
                <a:lnTo>
                  <a:pt x="57150" y="28109"/>
                </a:lnTo>
                <a:lnTo>
                  <a:pt x="54895" y="39024"/>
                </a:lnTo>
                <a:lnTo>
                  <a:pt x="48756" y="47962"/>
                </a:lnTo>
                <a:lnTo>
                  <a:pt x="39670" y="54001"/>
                </a:lnTo>
                <a:lnTo>
                  <a:pt x="28575" y="56219"/>
                </a:lnTo>
                <a:lnTo>
                  <a:pt x="17479" y="54001"/>
                </a:lnTo>
                <a:lnTo>
                  <a:pt x="8393" y="47962"/>
                </a:lnTo>
                <a:lnTo>
                  <a:pt x="2254" y="39024"/>
                </a:lnTo>
                <a:lnTo>
                  <a:pt x="0" y="28109"/>
                </a:lnTo>
                <a:close/>
              </a:path>
              <a:path w="57150" h="2080259">
                <a:moveTo>
                  <a:pt x="0" y="140549"/>
                </a:moveTo>
                <a:lnTo>
                  <a:pt x="2254" y="129635"/>
                </a:lnTo>
                <a:lnTo>
                  <a:pt x="8393" y="120696"/>
                </a:lnTo>
                <a:lnTo>
                  <a:pt x="17479" y="114657"/>
                </a:lnTo>
                <a:lnTo>
                  <a:pt x="28575" y="112439"/>
                </a:lnTo>
                <a:lnTo>
                  <a:pt x="39670" y="114657"/>
                </a:lnTo>
                <a:lnTo>
                  <a:pt x="48756" y="120696"/>
                </a:lnTo>
                <a:lnTo>
                  <a:pt x="54895" y="129635"/>
                </a:lnTo>
                <a:lnTo>
                  <a:pt x="57150" y="140549"/>
                </a:lnTo>
                <a:lnTo>
                  <a:pt x="54895" y="151464"/>
                </a:lnTo>
                <a:lnTo>
                  <a:pt x="48756" y="160402"/>
                </a:lnTo>
                <a:lnTo>
                  <a:pt x="39670" y="166441"/>
                </a:lnTo>
                <a:lnTo>
                  <a:pt x="28575" y="168659"/>
                </a:lnTo>
                <a:lnTo>
                  <a:pt x="17479" y="166441"/>
                </a:lnTo>
                <a:lnTo>
                  <a:pt x="8393" y="160402"/>
                </a:lnTo>
                <a:lnTo>
                  <a:pt x="2254" y="151464"/>
                </a:lnTo>
                <a:lnTo>
                  <a:pt x="0" y="140549"/>
                </a:lnTo>
                <a:close/>
              </a:path>
              <a:path w="57150" h="2080259">
                <a:moveTo>
                  <a:pt x="0" y="252989"/>
                </a:moveTo>
                <a:lnTo>
                  <a:pt x="2254" y="242074"/>
                </a:lnTo>
                <a:lnTo>
                  <a:pt x="8393" y="233136"/>
                </a:lnTo>
                <a:lnTo>
                  <a:pt x="17479" y="227097"/>
                </a:lnTo>
                <a:lnTo>
                  <a:pt x="28575" y="224879"/>
                </a:lnTo>
                <a:lnTo>
                  <a:pt x="39670" y="227097"/>
                </a:lnTo>
                <a:lnTo>
                  <a:pt x="48756" y="233136"/>
                </a:lnTo>
                <a:lnTo>
                  <a:pt x="54895" y="242074"/>
                </a:lnTo>
                <a:lnTo>
                  <a:pt x="57150" y="252989"/>
                </a:lnTo>
                <a:lnTo>
                  <a:pt x="54895" y="263903"/>
                </a:lnTo>
                <a:lnTo>
                  <a:pt x="48756" y="272841"/>
                </a:lnTo>
                <a:lnTo>
                  <a:pt x="39670" y="278881"/>
                </a:lnTo>
                <a:lnTo>
                  <a:pt x="28575" y="281099"/>
                </a:lnTo>
                <a:lnTo>
                  <a:pt x="17479" y="278881"/>
                </a:lnTo>
                <a:lnTo>
                  <a:pt x="8393" y="272841"/>
                </a:lnTo>
                <a:lnTo>
                  <a:pt x="2254" y="263903"/>
                </a:lnTo>
                <a:lnTo>
                  <a:pt x="0" y="252989"/>
                </a:lnTo>
                <a:close/>
              </a:path>
              <a:path w="57150" h="2080259">
                <a:moveTo>
                  <a:pt x="0" y="365428"/>
                </a:moveTo>
                <a:lnTo>
                  <a:pt x="2254" y="354514"/>
                </a:lnTo>
                <a:lnTo>
                  <a:pt x="8393" y="345576"/>
                </a:lnTo>
                <a:lnTo>
                  <a:pt x="17479" y="339537"/>
                </a:lnTo>
                <a:lnTo>
                  <a:pt x="28575" y="337318"/>
                </a:lnTo>
                <a:lnTo>
                  <a:pt x="39670" y="339537"/>
                </a:lnTo>
                <a:lnTo>
                  <a:pt x="48756" y="345576"/>
                </a:lnTo>
                <a:lnTo>
                  <a:pt x="54895" y="354514"/>
                </a:lnTo>
                <a:lnTo>
                  <a:pt x="57150" y="365428"/>
                </a:lnTo>
                <a:lnTo>
                  <a:pt x="54895" y="376343"/>
                </a:lnTo>
                <a:lnTo>
                  <a:pt x="48756" y="385281"/>
                </a:lnTo>
                <a:lnTo>
                  <a:pt x="39670" y="391320"/>
                </a:lnTo>
                <a:lnTo>
                  <a:pt x="28575" y="393538"/>
                </a:lnTo>
                <a:lnTo>
                  <a:pt x="17479" y="391320"/>
                </a:lnTo>
                <a:lnTo>
                  <a:pt x="8393" y="385281"/>
                </a:lnTo>
                <a:lnTo>
                  <a:pt x="2254" y="376343"/>
                </a:lnTo>
                <a:lnTo>
                  <a:pt x="0" y="365428"/>
                </a:lnTo>
                <a:close/>
              </a:path>
              <a:path w="57150" h="2080259">
                <a:moveTo>
                  <a:pt x="0" y="477868"/>
                </a:moveTo>
                <a:lnTo>
                  <a:pt x="2254" y="466953"/>
                </a:lnTo>
                <a:lnTo>
                  <a:pt x="8393" y="458015"/>
                </a:lnTo>
                <a:lnTo>
                  <a:pt x="17479" y="451976"/>
                </a:lnTo>
                <a:lnTo>
                  <a:pt x="28575" y="449758"/>
                </a:lnTo>
                <a:lnTo>
                  <a:pt x="39670" y="451976"/>
                </a:lnTo>
                <a:lnTo>
                  <a:pt x="48756" y="458015"/>
                </a:lnTo>
                <a:lnTo>
                  <a:pt x="54895" y="466953"/>
                </a:lnTo>
                <a:lnTo>
                  <a:pt x="57150" y="477868"/>
                </a:lnTo>
                <a:lnTo>
                  <a:pt x="54895" y="488783"/>
                </a:lnTo>
                <a:lnTo>
                  <a:pt x="48756" y="497721"/>
                </a:lnTo>
                <a:lnTo>
                  <a:pt x="39670" y="503760"/>
                </a:lnTo>
                <a:lnTo>
                  <a:pt x="28575" y="505978"/>
                </a:lnTo>
                <a:lnTo>
                  <a:pt x="17479" y="503760"/>
                </a:lnTo>
                <a:lnTo>
                  <a:pt x="8393" y="497721"/>
                </a:lnTo>
                <a:lnTo>
                  <a:pt x="2254" y="488783"/>
                </a:lnTo>
                <a:lnTo>
                  <a:pt x="0" y="477868"/>
                </a:lnTo>
                <a:close/>
              </a:path>
              <a:path w="57150" h="2080259">
                <a:moveTo>
                  <a:pt x="0" y="590308"/>
                </a:moveTo>
                <a:lnTo>
                  <a:pt x="2254" y="579393"/>
                </a:lnTo>
                <a:lnTo>
                  <a:pt x="8393" y="570455"/>
                </a:lnTo>
                <a:lnTo>
                  <a:pt x="17479" y="564416"/>
                </a:lnTo>
                <a:lnTo>
                  <a:pt x="28575" y="562198"/>
                </a:lnTo>
                <a:lnTo>
                  <a:pt x="39670" y="564416"/>
                </a:lnTo>
                <a:lnTo>
                  <a:pt x="48756" y="570455"/>
                </a:lnTo>
                <a:lnTo>
                  <a:pt x="54895" y="579393"/>
                </a:lnTo>
                <a:lnTo>
                  <a:pt x="57150" y="590308"/>
                </a:lnTo>
                <a:lnTo>
                  <a:pt x="54895" y="601222"/>
                </a:lnTo>
                <a:lnTo>
                  <a:pt x="48756" y="610160"/>
                </a:lnTo>
                <a:lnTo>
                  <a:pt x="39670" y="616200"/>
                </a:lnTo>
                <a:lnTo>
                  <a:pt x="28575" y="618418"/>
                </a:lnTo>
                <a:lnTo>
                  <a:pt x="17479" y="616200"/>
                </a:lnTo>
                <a:lnTo>
                  <a:pt x="8393" y="610160"/>
                </a:lnTo>
                <a:lnTo>
                  <a:pt x="2254" y="601222"/>
                </a:lnTo>
                <a:lnTo>
                  <a:pt x="0" y="590308"/>
                </a:lnTo>
                <a:close/>
              </a:path>
              <a:path w="57150" h="2080259">
                <a:moveTo>
                  <a:pt x="0" y="702747"/>
                </a:moveTo>
                <a:lnTo>
                  <a:pt x="2254" y="691833"/>
                </a:lnTo>
                <a:lnTo>
                  <a:pt x="8393" y="682895"/>
                </a:lnTo>
                <a:lnTo>
                  <a:pt x="17479" y="676855"/>
                </a:lnTo>
                <a:lnTo>
                  <a:pt x="28575" y="674637"/>
                </a:lnTo>
                <a:lnTo>
                  <a:pt x="39670" y="676855"/>
                </a:lnTo>
                <a:lnTo>
                  <a:pt x="48756" y="682895"/>
                </a:lnTo>
                <a:lnTo>
                  <a:pt x="54895" y="691833"/>
                </a:lnTo>
                <a:lnTo>
                  <a:pt x="57150" y="702747"/>
                </a:lnTo>
                <a:lnTo>
                  <a:pt x="54895" y="713662"/>
                </a:lnTo>
                <a:lnTo>
                  <a:pt x="48756" y="722600"/>
                </a:lnTo>
                <a:lnTo>
                  <a:pt x="39670" y="728639"/>
                </a:lnTo>
                <a:lnTo>
                  <a:pt x="28575" y="730857"/>
                </a:lnTo>
                <a:lnTo>
                  <a:pt x="17479" y="728639"/>
                </a:lnTo>
                <a:lnTo>
                  <a:pt x="8393" y="722600"/>
                </a:lnTo>
                <a:lnTo>
                  <a:pt x="2254" y="713662"/>
                </a:lnTo>
                <a:lnTo>
                  <a:pt x="0" y="702747"/>
                </a:lnTo>
                <a:close/>
              </a:path>
              <a:path w="57150" h="2080259">
                <a:moveTo>
                  <a:pt x="0" y="815187"/>
                </a:moveTo>
                <a:lnTo>
                  <a:pt x="2254" y="804272"/>
                </a:lnTo>
                <a:lnTo>
                  <a:pt x="8393" y="795334"/>
                </a:lnTo>
                <a:lnTo>
                  <a:pt x="17479" y="789295"/>
                </a:lnTo>
                <a:lnTo>
                  <a:pt x="28575" y="787077"/>
                </a:lnTo>
                <a:lnTo>
                  <a:pt x="39670" y="789295"/>
                </a:lnTo>
                <a:lnTo>
                  <a:pt x="48756" y="795334"/>
                </a:lnTo>
                <a:lnTo>
                  <a:pt x="54895" y="804272"/>
                </a:lnTo>
                <a:lnTo>
                  <a:pt x="57150" y="815187"/>
                </a:lnTo>
                <a:lnTo>
                  <a:pt x="54895" y="826101"/>
                </a:lnTo>
                <a:lnTo>
                  <a:pt x="48756" y="835040"/>
                </a:lnTo>
                <a:lnTo>
                  <a:pt x="39670" y="841079"/>
                </a:lnTo>
                <a:lnTo>
                  <a:pt x="28575" y="843297"/>
                </a:lnTo>
                <a:lnTo>
                  <a:pt x="17479" y="841079"/>
                </a:lnTo>
                <a:lnTo>
                  <a:pt x="8393" y="835040"/>
                </a:lnTo>
                <a:lnTo>
                  <a:pt x="2254" y="826101"/>
                </a:lnTo>
                <a:lnTo>
                  <a:pt x="0" y="815187"/>
                </a:lnTo>
                <a:close/>
              </a:path>
              <a:path w="57150" h="2080259">
                <a:moveTo>
                  <a:pt x="0" y="927627"/>
                </a:moveTo>
                <a:lnTo>
                  <a:pt x="2254" y="916712"/>
                </a:lnTo>
                <a:lnTo>
                  <a:pt x="8393" y="907774"/>
                </a:lnTo>
                <a:lnTo>
                  <a:pt x="17479" y="901735"/>
                </a:lnTo>
                <a:lnTo>
                  <a:pt x="28575" y="899517"/>
                </a:lnTo>
                <a:lnTo>
                  <a:pt x="39670" y="901735"/>
                </a:lnTo>
                <a:lnTo>
                  <a:pt x="48756" y="907774"/>
                </a:lnTo>
                <a:lnTo>
                  <a:pt x="54895" y="916712"/>
                </a:lnTo>
                <a:lnTo>
                  <a:pt x="57150" y="927627"/>
                </a:lnTo>
                <a:lnTo>
                  <a:pt x="54895" y="938541"/>
                </a:lnTo>
                <a:lnTo>
                  <a:pt x="48756" y="947479"/>
                </a:lnTo>
                <a:lnTo>
                  <a:pt x="39670" y="953518"/>
                </a:lnTo>
                <a:lnTo>
                  <a:pt x="28575" y="955737"/>
                </a:lnTo>
                <a:lnTo>
                  <a:pt x="17479" y="953518"/>
                </a:lnTo>
                <a:lnTo>
                  <a:pt x="8393" y="947479"/>
                </a:lnTo>
                <a:lnTo>
                  <a:pt x="2254" y="938541"/>
                </a:lnTo>
                <a:lnTo>
                  <a:pt x="0" y="927627"/>
                </a:lnTo>
                <a:close/>
              </a:path>
              <a:path w="57150" h="2080259">
                <a:moveTo>
                  <a:pt x="0" y="1040066"/>
                </a:moveTo>
                <a:lnTo>
                  <a:pt x="2254" y="1029152"/>
                </a:lnTo>
                <a:lnTo>
                  <a:pt x="8393" y="1020214"/>
                </a:lnTo>
                <a:lnTo>
                  <a:pt x="17479" y="1014174"/>
                </a:lnTo>
                <a:lnTo>
                  <a:pt x="28575" y="1011956"/>
                </a:lnTo>
                <a:lnTo>
                  <a:pt x="39670" y="1014174"/>
                </a:lnTo>
                <a:lnTo>
                  <a:pt x="48756" y="1020214"/>
                </a:lnTo>
                <a:lnTo>
                  <a:pt x="54895" y="1029152"/>
                </a:lnTo>
                <a:lnTo>
                  <a:pt x="57150" y="1040066"/>
                </a:lnTo>
                <a:lnTo>
                  <a:pt x="54895" y="1050981"/>
                </a:lnTo>
                <a:lnTo>
                  <a:pt x="48756" y="1059919"/>
                </a:lnTo>
                <a:lnTo>
                  <a:pt x="39670" y="1065958"/>
                </a:lnTo>
                <a:lnTo>
                  <a:pt x="28575" y="1068176"/>
                </a:lnTo>
                <a:lnTo>
                  <a:pt x="17479" y="1065958"/>
                </a:lnTo>
                <a:lnTo>
                  <a:pt x="8393" y="1059919"/>
                </a:lnTo>
                <a:lnTo>
                  <a:pt x="2254" y="1050981"/>
                </a:lnTo>
                <a:lnTo>
                  <a:pt x="0" y="1040066"/>
                </a:lnTo>
                <a:close/>
              </a:path>
              <a:path w="57150" h="2080259">
                <a:moveTo>
                  <a:pt x="0" y="1152506"/>
                </a:moveTo>
                <a:lnTo>
                  <a:pt x="2254" y="1141591"/>
                </a:lnTo>
                <a:lnTo>
                  <a:pt x="8393" y="1132653"/>
                </a:lnTo>
                <a:lnTo>
                  <a:pt x="17479" y="1126614"/>
                </a:lnTo>
                <a:lnTo>
                  <a:pt x="28575" y="1124396"/>
                </a:lnTo>
                <a:lnTo>
                  <a:pt x="39670" y="1126614"/>
                </a:lnTo>
                <a:lnTo>
                  <a:pt x="48756" y="1132653"/>
                </a:lnTo>
                <a:lnTo>
                  <a:pt x="54895" y="1141591"/>
                </a:lnTo>
                <a:lnTo>
                  <a:pt x="57150" y="1152506"/>
                </a:lnTo>
                <a:lnTo>
                  <a:pt x="54895" y="1163420"/>
                </a:lnTo>
                <a:lnTo>
                  <a:pt x="48756" y="1172359"/>
                </a:lnTo>
                <a:lnTo>
                  <a:pt x="39670" y="1178398"/>
                </a:lnTo>
                <a:lnTo>
                  <a:pt x="28575" y="1180616"/>
                </a:lnTo>
                <a:lnTo>
                  <a:pt x="17479" y="1178398"/>
                </a:lnTo>
                <a:lnTo>
                  <a:pt x="8393" y="1172359"/>
                </a:lnTo>
                <a:lnTo>
                  <a:pt x="2254" y="1163420"/>
                </a:lnTo>
                <a:lnTo>
                  <a:pt x="0" y="1152506"/>
                </a:lnTo>
                <a:close/>
              </a:path>
              <a:path w="57150" h="2080259">
                <a:moveTo>
                  <a:pt x="0" y="1264946"/>
                </a:moveTo>
                <a:lnTo>
                  <a:pt x="2254" y="1254031"/>
                </a:lnTo>
                <a:lnTo>
                  <a:pt x="8393" y="1245093"/>
                </a:lnTo>
                <a:lnTo>
                  <a:pt x="17479" y="1239054"/>
                </a:lnTo>
                <a:lnTo>
                  <a:pt x="28575" y="1236836"/>
                </a:lnTo>
                <a:lnTo>
                  <a:pt x="39670" y="1239054"/>
                </a:lnTo>
                <a:lnTo>
                  <a:pt x="48756" y="1245093"/>
                </a:lnTo>
                <a:lnTo>
                  <a:pt x="54895" y="1254031"/>
                </a:lnTo>
                <a:lnTo>
                  <a:pt x="57150" y="1264946"/>
                </a:lnTo>
                <a:lnTo>
                  <a:pt x="54895" y="1275860"/>
                </a:lnTo>
                <a:lnTo>
                  <a:pt x="48756" y="1284798"/>
                </a:lnTo>
                <a:lnTo>
                  <a:pt x="39670" y="1290837"/>
                </a:lnTo>
                <a:lnTo>
                  <a:pt x="28575" y="1293055"/>
                </a:lnTo>
                <a:lnTo>
                  <a:pt x="17479" y="1290837"/>
                </a:lnTo>
                <a:lnTo>
                  <a:pt x="8393" y="1284798"/>
                </a:lnTo>
                <a:lnTo>
                  <a:pt x="2254" y="1275860"/>
                </a:lnTo>
                <a:lnTo>
                  <a:pt x="0" y="1264946"/>
                </a:lnTo>
                <a:close/>
              </a:path>
              <a:path w="57150" h="2080259">
                <a:moveTo>
                  <a:pt x="0" y="1377385"/>
                </a:moveTo>
                <a:lnTo>
                  <a:pt x="2254" y="1366471"/>
                </a:lnTo>
                <a:lnTo>
                  <a:pt x="8393" y="1357533"/>
                </a:lnTo>
                <a:lnTo>
                  <a:pt x="17479" y="1351493"/>
                </a:lnTo>
                <a:lnTo>
                  <a:pt x="28575" y="1349275"/>
                </a:lnTo>
                <a:lnTo>
                  <a:pt x="39670" y="1351493"/>
                </a:lnTo>
                <a:lnTo>
                  <a:pt x="48756" y="1357533"/>
                </a:lnTo>
                <a:lnTo>
                  <a:pt x="54895" y="1366471"/>
                </a:lnTo>
                <a:lnTo>
                  <a:pt x="57150" y="1377385"/>
                </a:lnTo>
                <a:lnTo>
                  <a:pt x="54895" y="1388300"/>
                </a:lnTo>
                <a:lnTo>
                  <a:pt x="48756" y="1397238"/>
                </a:lnTo>
                <a:lnTo>
                  <a:pt x="39670" y="1403277"/>
                </a:lnTo>
                <a:lnTo>
                  <a:pt x="28575" y="1405495"/>
                </a:lnTo>
                <a:lnTo>
                  <a:pt x="17479" y="1403277"/>
                </a:lnTo>
                <a:lnTo>
                  <a:pt x="8393" y="1397238"/>
                </a:lnTo>
                <a:lnTo>
                  <a:pt x="2254" y="1388300"/>
                </a:lnTo>
                <a:lnTo>
                  <a:pt x="0" y="1377385"/>
                </a:lnTo>
                <a:close/>
              </a:path>
              <a:path w="57150" h="2080259">
                <a:moveTo>
                  <a:pt x="0" y="1489825"/>
                </a:moveTo>
                <a:lnTo>
                  <a:pt x="2254" y="1478910"/>
                </a:lnTo>
                <a:lnTo>
                  <a:pt x="8393" y="1469972"/>
                </a:lnTo>
                <a:lnTo>
                  <a:pt x="17479" y="1463933"/>
                </a:lnTo>
                <a:lnTo>
                  <a:pt x="28575" y="1461715"/>
                </a:lnTo>
                <a:lnTo>
                  <a:pt x="39670" y="1463933"/>
                </a:lnTo>
                <a:lnTo>
                  <a:pt x="48756" y="1469972"/>
                </a:lnTo>
                <a:lnTo>
                  <a:pt x="54895" y="1478910"/>
                </a:lnTo>
                <a:lnTo>
                  <a:pt x="57150" y="1489825"/>
                </a:lnTo>
                <a:lnTo>
                  <a:pt x="54895" y="1500739"/>
                </a:lnTo>
                <a:lnTo>
                  <a:pt x="48756" y="1509677"/>
                </a:lnTo>
                <a:lnTo>
                  <a:pt x="39670" y="1515717"/>
                </a:lnTo>
                <a:lnTo>
                  <a:pt x="28575" y="1517935"/>
                </a:lnTo>
                <a:lnTo>
                  <a:pt x="17479" y="1515717"/>
                </a:lnTo>
                <a:lnTo>
                  <a:pt x="8393" y="1509677"/>
                </a:lnTo>
                <a:lnTo>
                  <a:pt x="2254" y="1500739"/>
                </a:lnTo>
                <a:lnTo>
                  <a:pt x="0" y="1489825"/>
                </a:lnTo>
                <a:close/>
              </a:path>
              <a:path w="57150" h="2080259">
                <a:moveTo>
                  <a:pt x="0" y="1602265"/>
                </a:moveTo>
                <a:lnTo>
                  <a:pt x="2254" y="1591350"/>
                </a:lnTo>
                <a:lnTo>
                  <a:pt x="8393" y="1582412"/>
                </a:lnTo>
                <a:lnTo>
                  <a:pt x="17479" y="1576373"/>
                </a:lnTo>
                <a:lnTo>
                  <a:pt x="28575" y="1574155"/>
                </a:lnTo>
                <a:lnTo>
                  <a:pt x="39670" y="1576373"/>
                </a:lnTo>
                <a:lnTo>
                  <a:pt x="48756" y="1582412"/>
                </a:lnTo>
                <a:lnTo>
                  <a:pt x="54895" y="1591350"/>
                </a:lnTo>
                <a:lnTo>
                  <a:pt x="57150" y="1602265"/>
                </a:lnTo>
                <a:lnTo>
                  <a:pt x="54895" y="1613179"/>
                </a:lnTo>
                <a:lnTo>
                  <a:pt x="48756" y="1622117"/>
                </a:lnTo>
                <a:lnTo>
                  <a:pt x="39670" y="1628156"/>
                </a:lnTo>
                <a:lnTo>
                  <a:pt x="28575" y="1630374"/>
                </a:lnTo>
                <a:lnTo>
                  <a:pt x="17479" y="1628156"/>
                </a:lnTo>
                <a:lnTo>
                  <a:pt x="8393" y="1622117"/>
                </a:lnTo>
                <a:lnTo>
                  <a:pt x="2254" y="1613179"/>
                </a:lnTo>
                <a:lnTo>
                  <a:pt x="0" y="1602265"/>
                </a:lnTo>
                <a:close/>
              </a:path>
              <a:path w="57150" h="2080259">
                <a:moveTo>
                  <a:pt x="0" y="1714704"/>
                </a:moveTo>
                <a:lnTo>
                  <a:pt x="2254" y="1703790"/>
                </a:lnTo>
                <a:lnTo>
                  <a:pt x="8393" y="1694852"/>
                </a:lnTo>
                <a:lnTo>
                  <a:pt x="17479" y="1688812"/>
                </a:lnTo>
                <a:lnTo>
                  <a:pt x="28575" y="1686594"/>
                </a:lnTo>
                <a:lnTo>
                  <a:pt x="39670" y="1688812"/>
                </a:lnTo>
                <a:lnTo>
                  <a:pt x="48756" y="1694852"/>
                </a:lnTo>
                <a:lnTo>
                  <a:pt x="54895" y="1703790"/>
                </a:lnTo>
                <a:lnTo>
                  <a:pt x="57150" y="1714704"/>
                </a:lnTo>
                <a:lnTo>
                  <a:pt x="54895" y="1725619"/>
                </a:lnTo>
                <a:lnTo>
                  <a:pt x="48756" y="1734557"/>
                </a:lnTo>
                <a:lnTo>
                  <a:pt x="39670" y="1740596"/>
                </a:lnTo>
                <a:lnTo>
                  <a:pt x="28575" y="1742814"/>
                </a:lnTo>
                <a:lnTo>
                  <a:pt x="17479" y="1740596"/>
                </a:lnTo>
                <a:lnTo>
                  <a:pt x="8393" y="1734557"/>
                </a:lnTo>
                <a:lnTo>
                  <a:pt x="2254" y="1725619"/>
                </a:lnTo>
                <a:lnTo>
                  <a:pt x="0" y="1714704"/>
                </a:lnTo>
                <a:close/>
              </a:path>
              <a:path w="57150" h="2080259">
                <a:moveTo>
                  <a:pt x="0" y="1827144"/>
                </a:moveTo>
                <a:lnTo>
                  <a:pt x="2254" y="1816229"/>
                </a:lnTo>
                <a:lnTo>
                  <a:pt x="8393" y="1807291"/>
                </a:lnTo>
                <a:lnTo>
                  <a:pt x="17479" y="1801252"/>
                </a:lnTo>
                <a:lnTo>
                  <a:pt x="28575" y="1799034"/>
                </a:lnTo>
                <a:lnTo>
                  <a:pt x="39670" y="1801252"/>
                </a:lnTo>
                <a:lnTo>
                  <a:pt x="48756" y="1807291"/>
                </a:lnTo>
                <a:lnTo>
                  <a:pt x="54895" y="1816229"/>
                </a:lnTo>
                <a:lnTo>
                  <a:pt x="57150" y="1827144"/>
                </a:lnTo>
                <a:lnTo>
                  <a:pt x="54895" y="1838058"/>
                </a:lnTo>
                <a:lnTo>
                  <a:pt x="48756" y="1846996"/>
                </a:lnTo>
                <a:lnTo>
                  <a:pt x="39670" y="1853036"/>
                </a:lnTo>
                <a:lnTo>
                  <a:pt x="28575" y="1855254"/>
                </a:lnTo>
                <a:lnTo>
                  <a:pt x="17479" y="1853036"/>
                </a:lnTo>
                <a:lnTo>
                  <a:pt x="8393" y="1846996"/>
                </a:lnTo>
                <a:lnTo>
                  <a:pt x="2254" y="1838058"/>
                </a:lnTo>
                <a:lnTo>
                  <a:pt x="0" y="1827144"/>
                </a:lnTo>
                <a:close/>
              </a:path>
              <a:path w="57150" h="2080259">
                <a:moveTo>
                  <a:pt x="0" y="1939583"/>
                </a:moveTo>
                <a:lnTo>
                  <a:pt x="2254" y="1928669"/>
                </a:lnTo>
                <a:lnTo>
                  <a:pt x="8393" y="1919731"/>
                </a:lnTo>
                <a:lnTo>
                  <a:pt x="17479" y="1913692"/>
                </a:lnTo>
                <a:lnTo>
                  <a:pt x="28575" y="1911474"/>
                </a:lnTo>
                <a:lnTo>
                  <a:pt x="39670" y="1913692"/>
                </a:lnTo>
                <a:lnTo>
                  <a:pt x="48756" y="1919731"/>
                </a:lnTo>
                <a:lnTo>
                  <a:pt x="54895" y="1928669"/>
                </a:lnTo>
                <a:lnTo>
                  <a:pt x="57150" y="1939583"/>
                </a:lnTo>
                <a:lnTo>
                  <a:pt x="54895" y="1950498"/>
                </a:lnTo>
                <a:lnTo>
                  <a:pt x="48756" y="1959436"/>
                </a:lnTo>
                <a:lnTo>
                  <a:pt x="39670" y="1965475"/>
                </a:lnTo>
                <a:lnTo>
                  <a:pt x="28575" y="1967693"/>
                </a:lnTo>
                <a:lnTo>
                  <a:pt x="17479" y="1965475"/>
                </a:lnTo>
                <a:lnTo>
                  <a:pt x="8393" y="1959436"/>
                </a:lnTo>
                <a:lnTo>
                  <a:pt x="2254" y="1950498"/>
                </a:lnTo>
                <a:lnTo>
                  <a:pt x="0" y="1939583"/>
                </a:lnTo>
                <a:close/>
              </a:path>
              <a:path w="57150" h="2080259">
                <a:moveTo>
                  <a:pt x="0" y="2052023"/>
                </a:moveTo>
                <a:lnTo>
                  <a:pt x="2254" y="2041109"/>
                </a:lnTo>
                <a:lnTo>
                  <a:pt x="8393" y="2032170"/>
                </a:lnTo>
                <a:lnTo>
                  <a:pt x="17479" y="2026131"/>
                </a:lnTo>
                <a:lnTo>
                  <a:pt x="28575" y="2023913"/>
                </a:lnTo>
                <a:lnTo>
                  <a:pt x="39670" y="2026131"/>
                </a:lnTo>
                <a:lnTo>
                  <a:pt x="48756" y="2032170"/>
                </a:lnTo>
                <a:lnTo>
                  <a:pt x="54895" y="2041109"/>
                </a:lnTo>
                <a:lnTo>
                  <a:pt x="57150" y="2052023"/>
                </a:lnTo>
                <a:lnTo>
                  <a:pt x="54895" y="2062938"/>
                </a:lnTo>
                <a:lnTo>
                  <a:pt x="48756" y="2071876"/>
                </a:lnTo>
                <a:lnTo>
                  <a:pt x="39670" y="2077915"/>
                </a:lnTo>
                <a:lnTo>
                  <a:pt x="28575" y="2080133"/>
                </a:lnTo>
                <a:lnTo>
                  <a:pt x="17479" y="2077915"/>
                </a:lnTo>
                <a:lnTo>
                  <a:pt x="8393" y="2071876"/>
                </a:lnTo>
                <a:lnTo>
                  <a:pt x="2254" y="2062938"/>
                </a:lnTo>
                <a:lnTo>
                  <a:pt x="0" y="2052023"/>
                </a:lnTo>
                <a:close/>
              </a:path>
            </a:pathLst>
          </a:custGeom>
          <a:solidFill>
            <a:srgbClr val="20202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4343" name="object 13"/>
          <p:cNvSpPr>
            <a:spLocks/>
          </p:cNvSpPr>
          <p:nvPr/>
        </p:nvSpPr>
        <p:spPr bwMode="auto">
          <a:xfrm flipH="1">
            <a:off x="3886200" y="3981450"/>
            <a:ext cx="225425" cy="3646488"/>
          </a:xfrm>
          <a:custGeom>
            <a:avLst/>
            <a:gdLst>
              <a:gd name="T0" fmla="*/ 39670 w 57150"/>
              <a:gd name="T1" fmla="*/ 2218 h 2080259"/>
              <a:gd name="T2" fmla="*/ 39670 w 57150"/>
              <a:gd name="T3" fmla="*/ 54001 h 2080259"/>
              <a:gd name="T4" fmla="*/ 0 w 57150"/>
              <a:gd name="T5" fmla="*/ 140549 h 2080259"/>
              <a:gd name="T6" fmla="*/ 48756 w 57150"/>
              <a:gd name="T7" fmla="*/ 120696 h 2080259"/>
              <a:gd name="T8" fmla="*/ 28575 w 57150"/>
              <a:gd name="T9" fmla="*/ 168659 h 2080259"/>
              <a:gd name="T10" fmla="*/ 2254 w 57150"/>
              <a:gd name="T11" fmla="*/ 242074 h 2080259"/>
              <a:gd name="T12" fmla="*/ 54895 w 57150"/>
              <a:gd name="T13" fmla="*/ 242074 h 2080259"/>
              <a:gd name="T14" fmla="*/ 17479 w 57150"/>
              <a:gd name="T15" fmla="*/ 278881 h 2080259"/>
              <a:gd name="T16" fmla="*/ 8393 w 57150"/>
              <a:gd name="T17" fmla="*/ 345576 h 2080259"/>
              <a:gd name="T18" fmla="*/ 57150 w 57150"/>
              <a:gd name="T19" fmla="*/ 365428 h 2080259"/>
              <a:gd name="T20" fmla="*/ 8393 w 57150"/>
              <a:gd name="T21" fmla="*/ 385281 h 2080259"/>
              <a:gd name="T22" fmla="*/ 17479 w 57150"/>
              <a:gd name="T23" fmla="*/ 451976 h 2080259"/>
              <a:gd name="T24" fmla="*/ 54895 w 57150"/>
              <a:gd name="T25" fmla="*/ 488783 h 2080259"/>
              <a:gd name="T26" fmla="*/ 2254 w 57150"/>
              <a:gd name="T27" fmla="*/ 488783 h 2080259"/>
              <a:gd name="T28" fmla="*/ 28575 w 57150"/>
              <a:gd name="T29" fmla="*/ 562198 h 2080259"/>
              <a:gd name="T30" fmla="*/ 48756 w 57150"/>
              <a:gd name="T31" fmla="*/ 610160 h 2080259"/>
              <a:gd name="T32" fmla="*/ 0 w 57150"/>
              <a:gd name="T33" fmla="*/ 590308 h 2080259"/>
              <a:gd name="T34" fmla="*/ 39670 w 57150"/>
              <a:gd name="T35" fmla="*/ 676855 h 2080259"/>
              <a:gd name="T36" fmla="*/ 39670 w 57150"/>
              <a:gd name="T37" fmla="*/ 728639 h 2080259"/>
              <a:gd name="T38" fmla="*/ 0 w 57150"/>
              <a:gd name="T39" fmla="*/ 815187 h 2080259"/>
              <a:gd name="T40" fmla="*/ 48756 w 57150"/>
              <a:gd name="T41" fmla="*/ 795334 h 2080259"/>
              <a:gd name="T42" fmla="*/ 28575 w 57150"/>
              <a:gd name="T43" fmla="*/ 843297 h 2080259"/>
              <a:gd name="T44" fmla="*/ 2254 w 57150"/>
              <a:gd name="T45" fmla="*/ 916712 h 2080259"/>
              <a:gd name="T46" fmla="*/ 54895 w 57150"/>
              <a:gd name="T47" fmla="*/ 916712 h 2080259"/>
              <a:gd name="T48" fmla="*/ 17479 w 57150"/>
              <a:gd name="T49" fmla="*/ 953518 h 2080259"/>
              <a:gd name="T50" fmla="*/ 8393 w 57150"/>
              <a:gd name="T51" fmla="*/ 1020214 h 2080259"/>
              <a:gd name="T52" fmla="*/ 57150 w 57150"/>
              <a:gd name="T53" fmla="*/ 1040066 h 2080259"/>
              <a:gd name="T54" fmla="*/ 8393 w 57150"/>
              <a:gd name="T55" fmla="*/ 1059919 h 2080259"/>
              <a:gd name="T56" fmla="*/ 17479 w 57150"/>
              <a:gd name="T57" fmla="*/ 1126614 h 2080259"/>
              <a:gd name="T58" fmla="*/ 54895 w 57150"/>
              <a:gd name="T59" fmla="*/ 1163420 h 2080259"/>
              <a:gd name="T60" fmla="*/ 2254 w 57150"/>
              <a:gd name="T61" fmla="*/ 1163420 h 2080259"/>
              <a:gd name="T62" fmla="*/ 28575 w 57150"/>
              <a:gd name="T63" fmla="*/ 1236836 h 2080259"/>
              <a:gd name="T64" fmla="*/ 48756 w 57150"/>
              <a:gd name="T65" fmla="*/ 1284798 h 2080259"/>
              <a:gd name="T66" fmla="*/ 0 w 57150"/>
              <a:gd name="T67" fmla="*/ 1264946 h 2080259"/>
              <a:gd name="T68" fmla="*/ 39670 w 57150"/>
              <a:gd name="T69" fmla="*/ 1351493 h 2080259"/>
              <a:gd name="T70" fmla="*/ 39670 w 57150"/>
              <a:gd name="T71" fmla="*/ 1403277 h 2080259"/>
              <a:gd name="T72" fmla="*/ 0 w 57150"/>
              <a:gd name="T73" fmla="*/ 1489825 h 2080259"/>
              <a:gd name="T74" fmla="*/ 48756 w 57150"/>
              <a:gd name="T75" fmla="*/ 1469972 h 2080259"/>
              <a:gd name="T76" fmla="*/ 28575 w 57150"/>
              <a:gd name="T77" fmla="*/ 1517935 h 2080259"/>
              <a:gd name="T78" fmla="*/ 2254 w 57150"/>
              <a:gd name="T79" fmla="*/ 1591350 h 2080259"/>
              <a:gd name="T80" fmla="*/ 54895 w 57150"/>
              <a:gd name="T81" fmla="*/ 1591350 h 2080259"/>
              <a:gd name="T82" fmla="*/ 17479 w 57150"/>
              <a:gd name="T83" fmla="*/ 1628156 h 2080259"/>
              <a:gd name="T84" fmla="*/ 8393 w 57150"/>
              <a:gd name="T85" fmla="*/ 1694852 h 2080259"/>
              <a:gd name="T86" fmla="*/ 57150 w 57150"/>
              <a:gd name="T87" fmla="*/ 1714704 h 2080259"/>
              <a:gd name="T88" fmla="*/ 8393 w 57150"/>
              <a:gd name="T89" fmla="*/ 1734557 h 2080259"/>
              <a:gd name="T90" fmla="*/ 17479 w 57150"/>
              <a:gd name="T91" fmla="*/ 1801252 h 2080259"/>
              <a:gd name="T92" fmla="*/ 54895 w 57150"/>
              <a:gd name="T93" fmla="*/ 1838058 h 2080259"/>
              <a:gd name="T94" fmla="*/ 2254 w 57150"/>
              <a:gd name="T95" fmla="*/ 1838058 h 2080259"/>
              <a:gd name="T96" fmla="*/ 28575 w 57150"/>
              <a:gd name="T97" fmla="*/ 1911474 h 2080259"/>
              <a:gd name="T98" fmla="*/ 48756 w 57150"/>
              <a:gd name="T99" fmla="*/ 1959436 h 2080259"/>
              <a:gd name="T100" fmla="*/ 0 w 57150"/>
              <a:gd name="T101" fmla="*/ 1939583 h 2080259"/>
              <a:gd name="T102" fmla="*/ 39670 w 57150"/>
              <a:gd name="T103" fmla="*/ 2026131 h 2080259"/>
              <a:gd name="T104" fmla="*/ 39670 w 57150"/>
              <a:gd name="T105" fmla="*/ 2077915 h 208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150" h="2080259">
                <a:moveTo>
                  <a:pt x="0" y="28109"/>
                </a:moveTo>
                <a:lnTo>
                  <a:pt x="2254" y="17195"/>
                </a:lnTo>
                <a:lnTo>
                  <a:pt x="8393" y="8257"/>
                </a:lnTo>
                <a:lnTo>
                  <a:pt x="17479" y="2218"/>
                </a:lnTo>
                <a:lnTo>
                  <a:pt x="28575" y="0"/>
                </a:lnTo>
                <a:lnTo>
                  <a:pt x="39670" y="2218"/>
                </a:lnTo>
                <a:lnTo>
                  <a:pt x="48756" y="8257"/>
                </a:lnTo>
                <a:lnTo>
                  <a:pt x="54895" y="17195"/>
                </a:lnTo>
                <a:lnTo>
                  <a:pt x="57150" y="28109"/>
                </a:lnTo>
                <a:lnTo>
                  <a:pt x="54895" y="39024"/>
                </a:lnTo>
                <a:lnTo>
                  <a:pt x="48756" y="47962"/>
                </a:lnTo>
                <a:lnTo>
                  <a:pt x="39670" y="54001"/>
                </a:lnTo>
                <a:lnTo>
                  <a:pt x="28575" y="56219"/>
                </a:lnTo>
                <a:lnTo>
                  <a:pt x="17479" y="54001"/>
                </a:lnTo>
                <a:lnTo>
                  <a:pt x="8393" y="47962"/>
                </a:lnTo>
                <a:lnTo>
                  <a:pt x="2254" y="39024"/>
                </a:lnTo>
                <a:lnTo>
                  <a:pt x="0" y="28109"/>
                </a:lnTo>
                <a:close/>
              </a:path>
              <a:path w="57150" h="2080259">
                <a:moveTo>
                  <a:pt x="0" y="140549"/>
                </a:moveTo>
                <a:lnTo>
                  <a:pt x="2254" y="129635"/>
                </a:lnTo>
                <a:lnTo>
                  <a:pt x="8393" y="120696"/>
                </a:lnTo>
                <a:lnTo>
                  <a:pt x="17479" y="114657"/>
                </a:lnTo>
                <a:lnTo>
                  <a:pt x="28575" y="112439"/>
                </a:lnTo>
                <a:lnTo>
                  <a:pt x="39670" y="114657"/>
                </a:lnTo>
                <a:lnTo>
                  <a:pt x="48756" y="120696"/>
                </a:lnTo>
                <a:lnTo>
                  <a:pt x="54895" y="129635"/>
                </a:lnTo>
                <a:lnTo>
                  <a:pt x="57150" y="140549"/>
                </a:lnTo>
                <a:lnTo>
                  <a:pt x="54895" y="151464"/>
                </a:lnTo>
                <a:lnTo>
                  <a:pt x="48756" y="160402"/>
                </a:lnTo>
                <a:lnTo>
                  <a:pt x="39670" y="166441"/>
                </a:lnTo>
                <a:lnTo>
                  <a:pt x="28575" y="168659"/>
                </a:lnTo>
                <a:lnTo>
                  <a:pt x="17479" y="166441"/>
                </a:lnTo>
                <a:lnTo>
                  <a:pt x="8393" y="160402"/>
                </a:lnTo>
                <a:lnTo>
                  <a:pt x="2254" y="151464"/>
                </a:lnTo>
                <a:lnTo>
                  <a:pt x="0" y="140549"/>
                </a:lnTo>
                <a:close/>
              </a:path>
              <a:path w="57150" h="2080259">
                <a:moveTo>
                  <a:pt x="0" y="252989"/>
                </a:moveTo>
                <a:lnTo>
                  <a:pt x="2254" y="242074"/>
                </a:lnTo>
                <a:lnTo>
                  <a:pt x="8393" y="233136"/>
                </a:lnTo>
                <a:lnTo>
                  <a:pt x="17479" y="227097"/>
                </a:lnTo>
                <a:lnTo>
                  <a:pt x="28575" y="224879"/>
                </a:lnTo>
                <a:lnTo>
                  <a:pt x="39670" y="227097"/>
                </a:lnTo>
                <a:lnTo>
                  <a:pt x="48756" y="233136"/>
                </a:lnTo>
                <a:lnTo>
                  <a:pt x="54895" y="242074"/>
                </a:lnTo>
                <a:lnTo>
                  <a:pt x="57150" y="252989"/>
                </a:lnTo>
                <a:lnTo>
                  <a:pt x="54895" y="263903"/>
                </a:lnTo>
                <a:lnTo>
                  <a:pt x="48756" y="272841"/>
                </a:lnTo>
                <a:lnTo>
                  <a:pt x="39670" y="278881"/>
                </a:lnTo>
                <a:lnTo>
                  <a:pt x="28575" y="281099"/>
                </a:lnTo>
                <a:lnTo>
                  <a:pt x="17479" y="278881"/>
                </a:lnTo>
                <a:lnTo>
                  <a:pt x="8393" y="272841"/>
                </a:lnTo>
                <a:lnTo>
                  <a:pt x="2254" y="263903"/>
                </a:lnTo>
                <a:lnTo>
                  <a:pt x="0" y="252989"/>
                </a:lnTo>
                <a:close/>
              </a:path>
              <a:path w="57150" h="2080259">
                <a:moveTo>
                  <a:pt x="0" y="365428"/>
                </a:moveTo>
                <a:lnTo>
                  <a:pt x="2254" y="354514"/>
                </a:lnTo>
                <a:lnTo>
                  <a:pt x="8393" y="345576"/>
                </a:lnTo>
                <a:lnTo>
                  <a:pt x="17479" y="339537"/>
                </a:lnTo>
                <a:lnTo>
                  <a:pt x="28575" y="337318"/>
                </a:lnTo>
                <a:lnTo>
                  <a:pt x="39670" y="339537"/>
                </a:lnTo>
                <a:lnTo>
                  <a:pt x="48756" y="345576"/>
                </a:lnTo>
                <a:lnTo>
                  <a:pt x="54895" y="354514"/>
                </a:lnTo>
                <a:lnTo>
                  <a:pt x="57150" y="365428"/>
                </a:lnTo>
                <a:lnTo>
                  <a:pt x="54895" y="376343"/>
                </a:lnTo>
                <a:lnTo>
                  <a:pt x="48756" y="385281"/>
                </a:lnTo>
                <a:lnTo>
                  <a:pt x="39670" y="391320"/>
                </a:lnTo>
                <a:lnTo>
                  <a:pt x="28575" y="393538"/>
                </a:lnTo>
                <a:lnTo>
                  <a:pt x="17479" y="391320"/>
                </a:lnTo>
                <a:lnTo>
                  <a:pt x="8393" y="385281"/>
                </a:lnTo>
                <a:lnTo>
                  <a:pt x="2254" y="376343"/>
                </a:lnTo>
                <a:lnTo>
                  <a:pt x="0" y="365428"/>
                </a:lnTo>
                <a:close/>
              </a:path>
              <a:path w="57150" h="2080259">
                <a:moveTo>
                  <a:pt x="0" y="477868"/>
                </a:moveTo>
                <a:lnTo>
                  <a:pt x="2254" y="466953"/>
                </a:lnTo>
                <a:lnTo>
                  <a:pt x="8393" y="458015"/>
                </a:lnTo>
                <a:lnTo>
                  <a:pt x="17479" y="451976"/>
                </a:lnTo>
                <a:lnTo>
                  <a:pt x="28575" y="449758"/>
                </a:lnTo>
                <a:lnTo>
                  <a:pt x="39670" y="451976"/>
                </a:lnTo>
                <a:lnTo>
                  <a:pt x="48756" y="458015"/>
                </a:lnTo>
                <a:lnTo>
                  <a:pt x="54895" y="466953"/>
                </a:lnTo>
                <a:lnTo>
                  <a:pt x="57150" y="477868"/>
                </a:lnTo>
                <a:lnTo>
                  <a:pt x="54895" y="488783"/>
                </a:lnTo>
                <a:lnTo>
                  <a:pt x="48756" y="497721"/>
                </a:lnTo>
                <a:lnTo>
                  <a:pt x="39670" y="503760"/>
                </a:lnTo>
                <a:lnTo>
                  <a:pt x="28575" y="505978"/>
                </a:lnTo>
                <a:lnTo>
                  <a:pt x="17479" y="503760"/>
                </a:lnTo>
                <a:lnTo>
                  <a:pt x="8393" y="497721"/>
                </a:lnTo>
                <a:lnTo>
                  <a:pt x="2254" y="488783"/>
                </a:lnTo>
                <a:lnTo>
                  <a:pt x="0" y="477868"/>
                </a:lnTo>
                <a:close/>
              </a:path>
              <a:path w="57150" h="2080259">
                <a:moveTo>
                  <a:pt x="0" y="590308"/>
                </a:moveTo>
                <a:lnTo>
                  <a:pt x="2254" y="579393"/>
                </a:lnTo>
                <a:lnTo>
                  <a:pt x="8393" y="570455"/>
                </a:lnTo>
                <a:lnTo>
                  <a:pt x="17479" y="564416"/>
                </a:lnTo>
                <a:lnTo>
                  <a:pt x="28575" y="562198"/>
                </a:lnTo>
                <a:lnTo>
                  <a:pt x="39670" y="564416"/>
                </a:lnTo>
                <a:lnTo>
                  <a:pt x="48756" y="570455"/>
                </a:lnTo>
                <a:lnTo>
                  <a:pt x="54895" y="579393"/>
                </a:lnTo>
                <a:lnTo>
                  <a:pt x="57150" y="590308"/>
                </a:lnTo>
                <a:lnTo>
                  <a:pt x="54895" y="601222"/>
                </a:lnTo>
                <a:lnTo>
                  <a:pt x="48756" y="610160"/>
                </a:lnTo>
                <a:lnTo>
                  <a:pt x="39670" y="616200"/>
                </a:lnTo>
                <a:lnTo>
                  <a:pt x="28575" y="618418"/>
                </a:lnTo>
                <a:lnTo>
                  <a:pt x="17479" y="616200"/>
                </a:lnTo>
                <a:lnTo>
                  <a:pt x="8393" y="610160"/>
                </a:lnTo>
                <a:lnTo>
                  <a:pt x="2254" y="601222"/>
                </a:lnTo>
                <a:lnTo>
                  <a:pt x="0" y="590308"/>
                </a:lnTo>
                <a:close/>
              </a:path>
              <a:path w="57150" h="2080259">
                <a:moveTo>
                  <a:pt x="0" y="702747"/>
                </a:moveTo>
                <a:lnTo>
                  <a:pt x="2254" y="691833"/>
                </a:lnTo>
                <a:lnTo>
                  <a:pt x="8393" y="682895"/>
                </a:lnTo>
                <a:lnTo>
                  <a:pt x="17479" y="676855"/>
                </a:lnTo>
                <a:lnTo>
                  <a:pt x="28575" y="674637"/>
                </a:lnTo>
                <a:lnTo>
                  <a:pt x="39670" y="676855"/>
                </a:lnTo>
                <a:lnTo>
                  <a:pt x="48756" y="682895"/>
                </a:lnTo>
                <a:lnTo>
                  <a:pt x="54895" y="691833"/>
                </a:lnTo>
                <a:lnTo>
                  <a:pt x="57150" y="702747"/>
                </a:lnTo>
                <a:lnTo>
                  <a:pt x="54895" y="713662"/>
                </a:lnTo>
                <a:lnTo>
                  <a:pt x="48756" y="722600"/>
                </a:lnTo>
                <a:lnTo>
                  <a:pt x="39670" y="728639"/>
                </a:lnTo>
                <a:lnTo>
                  <a:pt x="28575" y="730857"/>
                </a:lnTo>
                <a:lnTo>
                  <a:pt x="17479" y="728639"/>
                </a:lnTo>
                <a:lnTo>
                  <a:pt x="8393" y="722600"/>
                </a:lnTo>
                <a:lnTo>
                  <a:pt x="2254" y="713662"/>
                </a:lnTo>
                <a:lnTo>
                  <a:pt x="0" y="702747"/>
                </a:lnTo>
                <a:close/>
              </a:path>
              <a:path w="57150" h="2080259">
                <a:moveTo>
                  <a:pt x="0" y="815187"/>
                </a:moveTo>
                <a:lnTo>
                  <a:pt x="2254" y="804272"/>
                </a:lnTo>
                <a:lnTo>
                  <a:pt x="8393" y="795334"/>
                </a:lnTo>
                <a:lnTo>
                  <a:pt x="17479" y="789295"/>
                </a:lnTo>
                <a:lnTo>
                  <a:pt x="28575" y="787077"/>
                </a:lnTo>
                <a:lnTo>
                  <a:pt x="39670" y="789295"/>
                </a:lnTo>
                <a:lnTo>
                  <a:pt x="48756" y="795334"/>
                </a:lnTo>
                <a:lnTo>
                  <a:pt x="54895" y="804272"/>
                </a:lnTo>
                <a:lnTo>
                  <a:pt x="57150" y="815187"/>
                </a:lnTo>
                <a:lnTo>
                  <a:pt x="54895" y="826101"/>
                </a:lnTo>
                <a:lnTo>
                  <a:pt x="48756" y="835040"/>
                </a:lnTo>
                <a:lnTo>
                  <a:pt x="39670" y="841079"/>
                </a:lnTo>
                <a:lnTo>
                  <a:pt x="28575" y="843297"/>
                </a:lnTo>
                <a:lnTo>
                  <a:pt x="17479" y="841079"/>
                </a:lnTo>
                <a:lnTo>
                  <a:pt x="8393" y="835040"/>
                </a:lnTo>
                <a:lnTo>
                  <a:pt x="2254" y="826101"/>
                </a:lnTo>
                <a:lnTo>
                  <a:pt x="0" y="815187"/>
                </a:lnTo>
                <a:close/>
              </a:path>
              <a:path w="57150" h="2080259">
                <a:moveTo>
                  <a:pt x="0" y="927627"/>
                </a:moveTo>
                <a:lnTo>
                  <a:pt x="2254" y="916712"/>
                </a:lnTo>
                <a:lnTo>
                  <a:pt x="8393" y="907774"/>
                </a:lnTo>
                <a:lnTo>
                  <a:pt x="17479" y="901735"/>
                </a:lnTo>
                <a:lnTo>
                  <a:pt x="28575" y="899517"/>
                </a:lnTo>
                <a:lnTo>
                  <a:pt x="39670" y="901735"/>
                </a:lnTo>
                <a:lnTo>
                  <a:pt x="48756" y="907774"/>
                </a:lnTo>
                <a:lnTo>
                  <a:pt x="54895" y="916712"/>
                </a:lnTo>
                <a:lnTo>
                  <a:pt x="57150" y="927627"/>
                </a:lnTo>
                <a:lnTo>
                  <a:pt x="54895" y="938541"/>
                </a:lnTo>
                <a:lnTo>
                  <a:pt x="48756" y="947479"/>
                </a:lnTo>
                <a:lnTo>
                  <a:pt x="39670" y="953518"/>
                </a:lnTo>
                <a:lnTo>
                  <a:pt x="28575" y="955737"/>
                </a:lnTo>
                <a:lnTo>
                  <a:pt x="17479" y="953518"/>
                </a:lnTo>
                <a:lnTo>
                  <a:pt x="8393" y="947479"/>
                </a:lnTo>
                <a:lnTo>
                  <a:pt x="2254" y="938541"/>
                </a:lnTo>
                <a:lnTo>
                  <a:pt x="0" y="927627"/>
                </a:lnTo>
                <a:close/>
              </a:path>
              <a:path w="57150" h="2080259">
                <a:moveTo>
                  <a:pt x="0" y="1040066"/>
                </a:moveTo>
                <a:lnTo>
                  <a:pt x="2254" y="1029152"/>
                </a:lnTo>
                <a:lnTo>
                  <a:pt x="8393" y="1020214"/>
                </a:lnTo>
                <a:lnTo>
                  <a:pt x="17479" y="1014174"/>
                </a:lnTo>
                <a:lnTo>
                  <a:pt x="28575" y="1011956"/>
                </a:lnTo>
                <a:lnTo>
                  <a:pt x="39670" y="1014174"/>
                </a:lnTo>
                <a:lnTo>
                  <a:pt x="48756" y="1020214"/>
                </a:lnTo>
                <a:lnTo>
                  <a:pt x="54895" y="1029152"/>
                </a:lnTo>
                <a:lnTo>
                  <a:pt x="57150" y="1040066"/>
                </a:lnTo>
                <a:lnTo>
                  <a:pt x="54895" y="1050981"/>
                </a:lnTo>
                <a:lnTo>
                  <a:pt x="48756" y="1059919"/>
                </a:lnTo>
                <a:lnTo>
                  <a:pt x="39670" y="1065958"/>
                </a:lnTo>
                <a:lnTo>
                  <a:pt x="28575" y="1068176"/>
                </a:lnTo>
                <a:lnTo>
                  <a:pt x="17479" y="1065958"/>
                </a:lnTo>
                <a:lnTo>
                  <a:pt x="8393" y="1059919"/>
                </a:lnTo>
                <a:lnTo>
                  <a:pt x="2254" y="1050981"/>
                </a:lnTo>
                <a:lnTo>
                  <a:pt x="0" y="1040066"/>
                </a:lnTo>
                <a:close/>
              </a:path>
              <a:path w="57150" h="2080259">
                <a:moveTo>
                  <a:pt x="0" y="1152506"/>
                </a:moveTo>
                <a:lnTo>
                  <a:pt x="2254" y="1141591"/>
                </a:lnTo>
                <a:lnTo>
                  <a:pt x="8393" y="1132653"/>
                </a:lnTo>
                <a:lnTo>
                  <a:pt x="17479" y="1126614"/>
                </a:lnTo>
                <a:lnTo>
                  <a:pt x="28575" y="1124396"/>
                </a:lnTo>
                <a:lnTo>
                  <a:pt x="39670" y="1126614"/>
                </a:lnTo>
                <a:lnTo>
                  <a:pt x="48756" y="1132653"/>
                </a:lnTo>
                <a:lnTo>
                  <a:pt x="54895" y="1141591"/>
                </a:lnTo>
                <a:lnTo>
                  <a:pt x="57150" y="1152506"/>
                </a:lnTo>
                <a:lnTo>
                  <a:pt x="54895" y="1163420"/>
                </a:lnTo>
                <a:lnTo>
                  <a:pt x="48756" y="1172359"/>
                </a:lnTo>
                <a:lnTo>
                  <a:pt x="39670" y="1178398"/>
                </a:lnTo>
                <a:lnTo>
                  <a:pt x="28575" y="1180616"/>
                </a:lnTo>
                <a:lnTo>
                  <a:pt x="17479" y="1178398"/>
                </a:lnTo>
                <a:lnTo>
                  <a:pt x="8393" y="1172359"/>
                </a:lnTo>
                <a:lnTo>
                  <a:pt x="2254" y="1163420"/>
                </a:lnTo>
                <a:lnTo>
                  <a:pt x="0" y="1152506"/>
                </a:lnTo>
                <a:close/>
              </a:path>
              <a:path w="57150" h="2080259">
                <a:moveTo>
                  <a:pt x="0" y="1264946"/>
                </a:moveTo>
                <a:lnTo>
                  <a:pt x="2254" y="1254031"/>
                </a:lnTo>
                <a:lnTo>
                  <a:pt x="8393" y="1245093"/>
                </a:lnTo>
                <a:lnTo>
                  <a:pt x="17479" y="1239054"/>
                </a:lnTo>
                <a:lnTo>
                  <a:pt x="28575" y="1236836"/>
                </a:lnTo>
                <a:lnTo>
                  <a:pt x="39670" y="1239054"/>
                </a:lnTo>
                <a:lnTo>
                  <a:pt x="48756" y="1245093"/>
                </a:lnTo>
                <a:lnTo>
                  <a:pt x="54895" y="1254031"/>
                </a:lnTo>
                <a:lnTo>
                  <a:pt x="57150" y="1264946"/>
                </a:lnTo>
                <a:lnTo>
                  <a:pt x="54895" y="1275860"/>
                </a:lnTo>
                <a:lnTo>
                  <a:pt x="48756" y="1284798"/>
                </a:lnTo>
                <a:lnTo>
                  <a:pt x="39670" y="1290837"/>
                </a:lnTo>
                <a:lnTo>
                  <a:pt x="28575" y="1293055"/>
                </a:lnTo>
                <a:lnTo>
                  <a:pt x="17479" y="1290837"/>
                </a:lnTo>
                <a:lnTo>
                  <a:pt x="8393" y="1284798"/>
                </a:lnTo>
                <a:lnTo>
                  <a:pt x="2254" y="1275860"/>
                </a:lnTo>
                <a:lnTo>
                  <a:pt x="0" y="1264946"/>
                </a:lnTo>
                <a:close/>
              </a:path>
              <a:path w="57150" h="2080259">
                <a:moveTo>
                  <a:pt x="0" y="1377385"/>
                </a:moveTo>
                <a:lnTo>
                  <a:pt x="2254" y="1366471"/>
                </a:lnTo>
                <a:lnTo>
                  <a:pt x="8393" y="1357533"/>
                </a:lnTo>
                <a:lnTo>
                  <a:pt x="17479" y="1351493"/>
                </a:lnTo>
                <a:lnTo>
                  <a:pt x="28575" y="1349275"/>
                </a:lnTo>
                <a:lnTo>
                  <a:pt x="39670" y="1351493"/>
                </a:lnTo>
                <a:lnTo>
                  <a:pt x="48756" y="1357533"/>
                </a:lnTo>
                <a:lnTo>
                  <a:pt x="54895" y="1366471"/>
                </a:lnTo>
                <a:lnTo>
                  <a:pt x="57150" y="1377385"/>
                </a:lnTo>
                <a:lnTo>
                  <a:pt x="54895" y="1388300"/>
                </a:lnTo>
                <a:lnTo>
                  <a:pt x="48756" y="1397238"/>
                </a:lnTo>
                <a:lnTo>
                  <a:pt x="39670" y="1403277"/>
                </a:lnTo>
                <a:lnTo>
                  <a:pt x="28575" y="1405495"/>
                </a:lnTo>
                <a:lnTo>
                  <a:pt x="17479" y="1403277"/>
                </a:lnTo>
                <a:lnTo>
                  <a:pt x="8393" y="1397238"/>
                </a:lnTo>
                <a:lnTo>
                  <a:pt x="2254" y="1388300"/>
                </a:lnTo>
                <a:lnTo>
                  <a:pt x="0" y="1377385"/>
                </a:lnTo>
                <a:close/>
              </a:path>
              <a:path w="57150" h="2080259">
                <a:moveTo>
                  <a:pt x="0" y="1489825"/>
                </a:moveTo>
                <a:lnTo>
                  <a:pt x="2254" y="1478910"/>
                </a:lnTo>
                <a:lnTo>
                  <a:pt x="8393" y="1469972"/>
                </a:lnTo>
                <a:lnTo>
                  <a:pt x="17479" y="1463933"/>
                </a:lnTo>
                <a:lnTo>
                  <a:pt x="28575" y="1461715"/>
                </a:lnTo>
                <a:lnTo>
                  <a:pt x="39670" y="1463933"/>
                </a:lnTo>
                <a:lnTo>
                  <a:pt x="48756" y="1469972"/>
                </a:lnTo>
                <a:lnTo>
                  <a:pt x="54895" y="1478910"/>
                </a:lnTo>
                <a:lnTo>
                  <a:pt x="57150" y="1489825"/>
                </a:lnTo>
                <a:lnTo>
                  <a:pt x="54895" y="1500739"/>
                </a:lnTo>
                <a:lnTo>
                  <a:pt x="48756" y="1509677"/>
                </a:lnTo>
                <a:lnTo>
                  <a:pt x="39670" y="1515717"/>
                </a:lnTo>
                <a:lnTo>
                  <a:pt x="28575" y="1517935"/>
                </a:lnTo>
                <a:lnTo>
                  <a:pt x="17479" y="1515717"/>
                </a:lnTo>
                <a:lnTo>
                  <a:pt x="8393" y="1509677"/>
                </a:lnTo>
                <a:lnTo>
                  <a:pt x="2254" y="1500739"/>
                </a:lnTo>
                <a:lnTo>
                  <a:pt x="0" y="1489825"/>
                </a:lnTo>
                <a:close/>
              </a:path>
              <a:path w="57150" h="2080259">
                <a:moveTo>
                  <a:pt x="0" y="1602265"/>
                </a:moveTo>
                <a:lnTo>
                  <a:pt x="2254" y="1591350"/>
                </a:lnTo>
                <a:lnTo>
                  <a:pt x="8393" y="1582412"/>
                </a:lnTo>
                <a:lnTo>
                  <a:pt x="17479" y="1576373"/>
                </a:lnTo>
                <a:lnTo>
                  <a:pt x="28575" y="1574155"/>
                </a:lnTo>
                <a:lnTo>
                  <a:pt x="39670" y="1576373"/>
                </a:lnTo>
                <a:lnTo>
                  <a:pt x="48756" y="1582412"/>
                </a:lnTo>
                <a:lnTo>
                  <a:pt x="54895" y="1591350"/>
                </a:lnTo>
                <a:lnTo>
                  <a:pt x="57150" y="1602265"/>
                </a:lnTo>
                <a:lnTo>
                  <a:pt x="54895" y="1613179"/>
                </a:lnTo>
                <a:lnTo>
                  <a:pt x="48756" y="1622117"/>
                </a:lnTo>
                <a:lnTo>
                  <a:pt x="39670" y="1628156"/>
                </a:lnTo>
                <a:lnTo>
                  <a:pt x="28575" y="1630374"/>
                </a:lnTo>
                <a:lnTo>
                  <a:pt x="17479" y="1628156"/>
                </a:lnTo>
                <a:lnTo>
                  <a:pt x="8393" y="1622117"/>
                </a:lnTo>
                <a:lnTo>
                  <a:pt x="2254" y="1613179"/>
                </a:lnTo>
                <a:lnTo>
                  <a:pt x="0" y="1602265"/>
                </a:lnTo>
                <a:close/>
              </a:path>
              <a:path w="57150" h="2080259">
                <a:moveTo>
                  <a:pt x="0" y="1714704"/>
                </a:moveTo>
                <a:lnTo>
                  <a:pt x="2254" y="1703790"/>
                </a:lnTo>
                <a:lnTo>
                  <a:pt x="8393" y="1694852"/>
                </a:lnTo>
                <a:lnTo>
                  <a:pt x="17479" y="1688812"/>
                </a:lnTo>
                <a:lnTo>
                  <a:pt x="28575" y="1686594"/>
                </a:lnTo>
                <a:lnTo>
                  <a:pt x="39670" y="1688812"/>
                </a:lnTo>
                <a:lnTo>
                  <a:pt x="48756" y="1694852"/>
                </a:lnTo>
                <a:lnTo>
                  <a:pt x="54895" y="1703790"/>
                </a:lnTo>
                <a:lnTo>
                  <a:pt x="57150" y="1714704"/>
                </a:lnTo>
                <a:lnTo>
                  <a:pt x="54895" y="1725619"/>
                </a:lnTo>
                <a:lnTo>
                  <a:pt x="48756" y="1734557"/>
                </a:lnTo>
                <a:lnTo>
                  <a:pt x="39670" y="1740596"/>
                </a:lnTo>
                <a:lnTo>
                  <a:pt x="28575" y="1742814"/>
                </a:lnTo>
                <a:lnTo>
                  <a:pt x="17479" y="1740596"/>
                </a:lnTo>
                <a:lnTo>
                  <a:pt x="8393" y="1734557"/>
                </a:lnTo>
                <a:lnTo>
                  <a:pt x="2254" y="1725619"/>
                </a:lnTo>
                <a:lnTo>
                  <a:pt x="0" y="1714704"/>
                </a:lnTo>
                <a:close/>
              </a:path>
              <a:path w="57150" h="2080259">
                <a:moveTo>
                  <a:pt x="0" y="1827144"/>
                </a:moveTo>
                <a:lnTo>
                  <a:pt x="2254" y="1816229"/>
                </a:lnTo>
                <a:lnTo>
                  <a:pt x="8393" y="1807291"/>
                </a:lnTo>
                <a:lnTo>
                  <a:pt x="17479" y="1801252"/>
                </a:lnTo>
                <a:lnTo>
                  <a:pt x="28575" y="1799034"/>
                </a:lnTo>
                <a:lnTo>
                  <a:pt x="39670" y="1801252"/>
                </a:lnTo>
                <a:lnTo>
                  <a:pt x="48756" y="1807291"/>
                </a:lnTo>
                <a:lnTo>
                  <a:pt x="54895" y="1816229"/>
                </a:lnTo>
                <a:lnTo>
                  <a:pt x="57150" y="1827144"/>
                </a:lnTo>
                <a:lnTo>
                  <a:pt x="54895" y="1838058"/>
                </a:lnTo>
                <a:lnTo>
                  <a:pt x="48756" y="1846996"/>
                </a:lnTo>
                <a:lnTo>
                  <a:pt x="39670" y="1853036"/>
                </a:lnTo>
                <a:lnTo>
                  <a:pt x="28575" y="1855254"/>
                </a:lnTo>
                <a:lnTo>
                  <a:pt x="17479" y="1853036"/>
                </a:lnTo>
                <a:lnTo>
                  <a:pt x="8393" y="1846996"/>
                </a:lnTo>
                <a:lnTo>
                  <a:pt x="2254" y="1838058"/>
                </a:lnTo>
                <a:lnTo>
                  <a:pt x="0" y="1827144"/>
                </a:lnTo>
                <a:close/>
              </a:path>
              <a:path w="57150" h="2080259">
                <a:moveTo>
                  <a:pt x="0" y="1939583"/>
                </a:moveTo>
                <a:lnTo>
                  <a:pt x="2254" y="1928669"/>
                </a:lnTo>
                <a:lnTo>
                  <a:pt x="8393" y="1919731"/>
                </a:lnTo>
                <a:lnTo>
                  <a:pt x="17479" y="1913692"/>
                </a:lnTo>
                <a:lnTo>
                  <a:pt x="28575" y="1911474"/>
                </a:lnTo>
                <a:lnTo>
                  <a:pt x="39670" y="1913692"/>
                </a:lnTo>
                <a:lnTo>
                  <a:pt x="48756" y="1919731"/>
                </a:lnTo>
                <a:lnTo>
                  <a:pt x="54895" y="1928669"/>
                </a:lnTo>
                <a:lnTo>
                  <a:pt x="57150" y="1939583"/>
                </a:lnTo>
                <a:lnTo>
                  <a:pt x="54895" y="1950498"/>
                </a:lnTo>
                <a:lnTo>
                  <a:pt x="48756" y="1959436"/>
                </a:lnTo>
                <a:lnTo>
                  <a:pt x="39670" y="1965475"/>
                </a:lnTo>
                <a:lnTo>
                  <a:pt x="28575" y="1967693"/>
                </a:lnTo>
                <a:lnTo>
                  <a:pt x="17479" y="1965475"/>
                </a:lnTo>
                <a:lnTo>
                  <a:pt x="8393" y="1959436"/>
                </a:lnTo>
                <a:lnTo>
                  <a:pt x="2254" y="1950498"/>
                </a:lnTo>
                <a:lnTo>
                  <a:pt x="0" y="1939583"/>
                </a:lnTo>
                <a:close/>
              </a:path>
              <a:path w="57150" h="2080259">
                <a:moveTo>
                  <a:pt x="0" y="2052023"/>
                </a:moveTo>
                <a:lnTo>
                  <a:pt x="2254" y="2041109"/>
                </a:lnTo>
                <a:lnTo>
                  <a:pt x="8393" y="2032170"/>
                </a:lnTo>
                <a:lnTo>
                  <a:pt x="17479" y="2026131"/>
                </a:lnTo>
                <a:lnTo>
                  <a:pt x="28575" y="2023913"/>
                </a:lnTo>
                <a:lnTo>
                  <a:pt x="39670" y="2026131"/>
                </a:lnTo>
                <a:lnTo>
                  <a:pt x="48756" y="2032170"/>
                </a:lnTo>
                <a:lnTo>
                  <a:pt x="54895" y="2041109"/>
                </a:lnTo>
                <a:lnTo>
                  <a:pt x="57150" y="2052023"/>
                </a:lnTo>
                <a:lnTo>
                  <a:pt x="54895" y="2062938"/>
                </a:lnTo>
                <a:lnTo>
                  <a:pt x="48756" y="2071876"/>
                </a:lnTo>
                <a:lnTo>
                  <a:pt x="39670" y="2077915"/>
                </a:lnTo>
                <a:lnTo>
                  <a:pt x="28575" y="2080133"/>
                </a:lnTo>
                <a:lnTo>
                  <a:pt x="17479" y="2077915"/>
                </a:lnTo>
                <a:lnTo>
                  <a:pt x="8393" y="2071876"/>
                </a:lnTo>
                <a:lnTo>
                  <a:pt x="2254" y="2062938"/>
                </a:lnTo>
                <a:lnTo>
                  <a:pt x="0" y="2052023"/>
                </a:lnTo>
                <a:close/>
              </a:path>
            </a:pathLst>
          </a:custGeom>
          <a:solidFill>
            <a:srgbClr val="20202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4" name="object 4"/>
          <p:cNvSpPr txBox="1"/>
          <p:nvPr/>
        </p:nvSpPr>
        <p:spPr>
          <a:xfrm>
            <a:off x="13944600" y="5905500"/>
            <a:ext cx="3468688" cy="1644650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1113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>
              <a:lnSpc>
                <a:spcPct val="106000"/>
              </a:lnSpc>
              <a:spcBef>
                <a:spcPts val="100"/>
              </a:spcBef>
            </a:pPr>
            <a:r>
              <a:rPr lang="it-IT" altLang="it-IT" sz="2000">
                <a:solidFill>
                  <a:srgbClr val="20202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DIVIETO DI DIFFUSIONE DI IMMAGINI , VIDEO E AUDIO SE NON AUTORIZZATI</a:t>
            </a:r>
            <a:endParaRPr lang="it-IT" altLang="it-IT" sz="200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4345" name="object 13"/>
          <p:cNvSpPr>
            <a:spLocks/>
          </p:cNvSpPr>
          <p:nvPr/>
        </p:nvSpPr>
        <p:spPr bwMode="auto">
          <a:xfrm flipH="1">
            <a:off x="8686800" y="3987800"/>
            <a:ext cx="173038" cy="3640138"/>
          </a:xfrm>
          <a:custGeom>
            <a:avLst/>
            <a:gdLst>
              <a:gd name="T0" fmla="*/ 39670 w 57150"/>
              <a:gd name="T1" fmla="*/ 2218 h 2080259"/>
              <a:gd name="T2" fmla="*/ 39670 w 57150"/>
              <a:gd name="T3" fmla="*/ 54001 h 2080259"/>
              <a:gd name="T4" fmla="*/ 0 w 57150"/>
              <a:gd name="T5" fmla="*/ 140549 h 2080259"/>
              <a:gd name="T6" fmla="*/ 48756 w 57150"/>
              <a:gd name="T7" fmla="*/ 120696 h 2080259"/>
              <a:gd name="T8" fmla="*/ 28575 w 57150"/>
              <a:gd name="T9" fmla="*/ 168659 h 2080259"/>
              <a:gd name="T10" fmla="*/ 2254 w 57150"/>
              <a:gd name="T11" fmla="*/ 242074 h 2080259"/>
              <a:gd name="T12" fmla="*/ 54895 w 57150"/>
              <a:gd name="T13" fmla="*/ 242074 h 2080259"/>
              <a:gd name="T14" fmla="*/ 17479 w 57150"/>
              <a:gd name="T15" fmla="*/ 278881 h 2080259"/>
              <a:gd name="T16" fmla="*/ 8393 w 57150"/>
              <a:gd name="T17" fmla="*/ 345576 h 2080259"/>
              <a:gd name="T18" fmla="*/ 57150 w 57150"/>
              <a:gd name="T19" fmla="*/ 365428 h 2080259"/>
              <a:gd name="T20" fmla="*/ 8393 w 57150"/>
              <a:gd name="T21" fmla="*/ 385281 h 2080259"/>
              <a:gd name="T22" fmla="*/ 17479 w 57150"/>
              <a:gd name="T23" fmla="*/ 451976 h 2080259"/>
              <a:gd name="T24" fmla="*/ 54895 w 57150"/>
              <a:gd name="T25" fmla="*/ 488783 h 2080259"/>
              <a:gd name="T26" fmla="*/ 2254 w 57150"/>
              <a:gd name="T27" fmla="*/ 488783 h 2080259"/>
              <a:gd name="T28" fmla="*/ 28575 w 57150"/>
              <a:gd name="T29" fmla="*/ 562198 h 2080259"/>
              <a:gd name="T30" fmla="*/ 48756 w 57150"/>
              <a:gd name="T31" fmla="*/ 610160 h 2080259"/>
              <a:gd name="T32" fmla="*/ 0 w 57150"/>
              <a:gd name="T33" fmla="*/ 590308 h 2080259"/>
              <a:gd name="T34" fmla="*/ 39670 w 57150"/>
              <a:gd name="T35" fmla="*/ 676855 h 2080259"/>
              <a:gd name="T36" fmla="*/ 39670 w 57150"/>
              <a:gd name="T37" fmla="*/ 728639 h 2080259"/>
              <a:gd name="T38" fmla="*/ 0 w 57150"/>
              <a:gd name="T39" fmla="*/ 815187 h 2080259"/>
              <a:gd name="T40" fmla="*/ 48756 w 57150"/>
              <a:gd name="T41" fmla="*/ 795334 h 2080259"/>
              <a:gd name="T42" fmla="*/ 28575 w 57150"/>
              <a:gd name="T43" fmla="*/ 843297 h 2080259"/>
              <a:gd name="T44" fmla="*/ 2254 w 57150"/>
              <a:gd name="T45" fmla="*/ 916712 h 2080259"/>
              <a:gd name="T46" fmla="*/ 54895 w 57150"/>
              <a:gd name="T47" fmla="*/ 916712 h 2080259"/>
              <a:gd name="T48" fmla="*/ 17479 w 57150"/>
              <a:gd name="T49" fmla="*/ 953518 h 2080259"/>
              <a:gd name="T50" fmla="*/ 8393 w 57150"/>
              <a:gd name="T51" fmla="*/ 1020214 h 2080259"/>
              <a:gd name="T52" fmla="*/ 57150 w 57150"/>
              <a:gd name="T53" fmla="*/ 1040066 h 2080259"/>
              <a:gd name="T54" fmla="*/ 8393 w 57150"/>
              <a:gd name="T55" fmla="*/ 1059919 h 2080259"/>
              <a:gd name="T56" fmla="*/ 17479 w 57150"/>
              <a:gd name="T57" fmla="*/ 1126614 h 2080259"/>
              <a:gd name="T58" fmla="*/ 54895 w 57150"/>
              <a:gd name="T59" fmla="*/ 1163420 h 2080259"/>
              <a:gd name="T60" fmla="*/ 2254 w 57150"/>
              <a:gd name="T61" fmla="*/ 1163420 h 2080259"/>
              <a:gd name="T62" fmla="*/ 28575 w 57150"/>
              <a:gd name="T63" fmla="*/ 1236836 h 2080259"/>
              <a:gd name="T64" fmla="*/ 48756 w 57150"/>
              <a:gd name="T65" fmla="*/ 1284798 h 2080259"/>
              <a:gd name="T66" fmla="*/ 0 w 57150"/>
              <a:gd name="T67" fmla="*/ 1264946 h 2080259"/>
              <a:gd name="T68" fmla="*/ 39670 w 57150"/>
              <a:gd name="T69" fmla="*/ 1351493 h 2080259"/>
              <a:gd name="T70" fmla="*/ 39670 w 57150"/>
              <a:gd name="T71" fmla="*/ 1403277 h 2080259"/>
              <a:gd name="T72" fmla="*/ 0 w 57150"/>
              <a:gd name="T73" fmla="*/ 1489825 h 2080259"/>
              <a:gd name="T74" fmla="*/ 48756 w 57150"/>
              <a:gd name="T75" fmla="*/ 1469972 h 2080259"/>
              <a:gd name="T76" fmla="*/ 28575 w 57150"/>
              <a:gd name="T77" fmla="*/ 1517935 h 2080259"/>
              <a:gd name="T78" fmla="*/ 2254 w 57150"/>
              <a:gd name="T79" fmla="*/ 1591350 h 2080259"/>
              <a:gd name="T80" fmla="*/ 54895 w 57150"/>
              <a:gd name="T81" fmla="*/ 1591350 h 2080259"/>
              <a:gd name="T82" fmla="*/ 17479 w 57150"/>
              <a:gd name="T83" fmla="*/ 1628156 h 2080259"/>
              <a:gd name="T84" fmla="*/ 8393 w 57150"/>
              <a:gd name="T85" fmla="*/ 1694852 h 2080259"/>
              <a:gd name="T86" fmla="*/ 57150 w 57150"/>
              <a:gd name="T87" fmla="*/ 1714704 h 2080259"/>
              <a:gd name="T88" fmla="*/ 8393 w 57150"/>
              <a:gd name="T89" fmla="*/ 1734557 h 2080259"/>
              <a:gd name="T90" fmla="*/ 17479 w 57150"/>
              <a:gd name="T91" fmla="*/ 1801252 h 2080259"/>
              <a:gd name="T92" fmla="*/ 54895 w 57150"/>
              <a:gd name="T93" fmla="*/ 1838058 h 2080259"/>
              <a:gd name="T94" fmla="*/ 2254 w 57150"/>
              <a:gd name="T95" fmla="*/ 1838058 h 2080259"/>
              <a:gd name="T96" fmla="*/ 28575 w 57150"/>
              <a:gd name="T97" fmla="*/ 1911474 h 2080259"/>
              <a:gd name="T98" fmla="*/ 48756 w 57150"/>
              <a:gd name="T99" fmla="*/ 1959436 h 2080259"/>
              <a:gd name="T100" fmla="*/ 0 w 57150"/>
              <a:gd name="T101" fmla="*/ 1939583 h 2080259"/>
              <a:gd name="T102" fmla="*/ 39670 w 57150"/>
              <a:gd name="T103" fmla="*/ 2026131 h 2080259"/>
              <a:gd name="T104" fmla="*/ 39670 w 57150"/>
              <a:gd name="T105" fmla="*/ 2077915 h 208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150" h="2080259">
                <a:moveTo>
                  <a:pt x="0" y="28109"/>
                </a:moveTo>
                <a:lnTo>
                  <a:pt x="2254" y="17195"/>
                </a:lnTo>
                <a:lnTo>
                  <a:pt x="8393" y="8257"/>
                </a:lnTo>
                <a:lnTo>
                  <a:pt x="17479" y="2218"/>
                </a:lnTo>
                <a:lnTo>
                  <a:pt x="28575" y="0"/>
                </a:lnTo>
                <a:lnTo>
                  <a:pt x="39670" y="2218"/>
                </a:lnTo>
                <a:lnTo>
                  <a:pt x="48756" y="8257"/>
                </a:lnTo>
                <a:lnTo>
                  <a:pt x="54895" y="17195"/>
                </a:lnTo>
                <a:lnTo>
                  <a:pt x="57150" y="28109"/>
                </a:lnTo>
                <a:lnTo>
                  <a:pt x="54895" y="39024"/>
                </a:lnTo>
                <a:lnTo>
                  <a:pt x="48756" y="47962"/>
                </a:lnTo>
                <a:lnTo>
                  <a:pt x="39670" y="54001"/>
                </a:lnTo>
                <a:lnTo>
                  <a:pt x="28575" y="56219"/>
                </a:lnTo>
                <a:lnTo>
                  <a:pt x="17479" y="54001"/>
                </a:lnTo>
                <a:lnTo>
                  <a:pt x="8393" y="47962"/>
                </a:lnTo>
                <a:lnTo>
                  <a:pt x="2254" y="39024"/>
                </a:lnTo>
                <a:lnTo>
                  <a:pt x="0" y="28109"/>
                </a:lnTo>
                <a:close/>
              </a:path>
              <a:path w="57150" h="2080259">
                <a:moveTo>
                  <a:pt x="0" y="140549"/>
                </a:moveTo>
                <a:lnTo>
                  <a:pt x="2254" y="129635"/>
                </a:lnTo>
                <a:lnTo>
                  <a:pt x="8393" y="120696"/>
                </a:lnTo>
                <a:lnTo>
                  <a:pt x="17479" y="114657"/>
                </a:lnTo>
                <a:lnTo>
                  <a:pt x="28575" y="112439"/>
                </a:lnTo>
                <a:lnTo>
                  <a:pt x="39670" y="114657"/>
                </a:lnTo>
                <a:lnTo>
                  <a:pt x="48756" y="120696"/>
                </a:lnTo>
                <a:lnTo>
                  <a:pt x="54895" y="129635"/>
                </a:lnTo>
                <a:lnTo>
                  <a:pt x="57150" y="140549"/>
                </a:lnTo>
                <a:lnTo>
                  <a:pt x="54895" y="151464"/>
                </a:lnTo>
                <a:lnTo>
                  <a:pt x="48756" y="160402"/>
                </a:lnTo>
                <a:lnTo>
                  <a:pt x="39670" y="166441"/>
                </a:lnTo>
                <a:lnTo>
                  <a:pt x="28575" y="168659"/>
                </a:lnTo>
                <a:lnTo>
                  <a:pt x="17479" y="166441"/>
                </a:lnTo>
                <a:lnTo>
                  <a:pt x="8393" y="160402"/>
                </a:lnTo>
                <a:lnTo>
                  <a:pt x="2254" y="151464"/>
                </a:lnTo>
                <a:lnTo>
                  <a:pt x="0" y="140549"/>
                </a:lnTo>
                <a:close/>
              </a:path>
              <a:path w="57150" h="2080259">
                <a:moveTo>
                  <a:pt x="0" y="252989"/>
                </a:moveTo>
                <a:lnTo>
                  <a:pt x="2254" y="242074"/>
                </a:lnTo>
                <a:lnTo>
                  <a:pt x="8393" y="233136"/>
                </a:lnTo>
                <a:lnTo>
                  <a:pt x="17479" y="227097"/>
                </a:lnTo>
                <a:lnTo>
                  <a:pt x="28575" y="224879"/>
                </a:lnTo>
                <a:lnTo>
                  <a:pt x="39670" y="227097"/>
                </a:lnTo>
                <a:lnTo>
                  <a:pt x="48756" y="233136"/>
                </a:lnTo>
                <a:lnTo>
                  <a:pt x="54895" y="242074"/>
                </a:lnTo>
                <a:lnTo>
                  <a:pt x="57150" y="252989"/>
                </a:lnTo>
                <a:lnTo>
                  <a:pt x="54895" y="263903"/>
                </a:lnTo>
                <a:lnTo>
                  <a:pt x="48756" y="272841"/>
                </a:lnTo>
                <a:lnTo>
                  <a:pt x="39670" y="278881"/>
                </a:lnTo>
                <a:lnTo>
                  <a:pt x="28575" y="281099"/>
                </a:lnTo>
                <a:lnTo>
                  <a:pt x="17479" y="278881"/>
                </a:lnTo>
                <a:lnTo>
                  <a:pt x="8393" y="272841"/>
                </a:lnTo>
                <a:lnTo>
                  <a:pt x="2254" y="263903"/>
                </a:lnTo>
                <a:lnTo>
                  <a:pt x="0" y="252989"/>
                </a:lnTo>
                <a:close/>
              </a:path>
              <a:path w="57150" h="2080259">
                <a:moveTo>
                  <a:pt x="0" y="365428"/>
                </a:moveTo>
                <a:lnTo>
                  <a:pt x="2254" y="354514"/>
                </a:lnTo>
                <a:lnTo>
                  <a:pt x="8393" y="345576"/>
                </a:lnTo>
                <a:lnTo>
                  <a:pt x="17479" y="339537"/>
                </a:lnTo>
                <a:lnTo>
                  <a:pt x="28575" y="337318"/>
                </a:lnTo>
                <a:lnTo>
                  <a:pt x="39670" y="339537"/>
                </a:lnTo>
                <a:lnTo>
                  <a:pt x="48756" y="345576"/>
                </a:lnTo>
                <a:lnTo>
                  <a:pt x="54895" y="354514"/>
                </a:lnTo>
                <a:lnTo>
                  <a:pt x="57150" y="365428"/>
                </a:lnTo>
                <a:lnTo>
                  <a:pt x="54895" y="376343"/>
                </a:lnTo>
                <a:lnTo>
                  <a:pt x="48756" y="385281"/>
                </a:lnTo>
                <a:lnTo>
                  <a:pt x="39670" y="391320"/>
                </a:lnTo>
                <a:lnTo>
                  <a:pt x="28575" y="393538"/>
                </a:lnTo>
                <a:lnTo>
                  <a:pt x="17479" y="391320"/>
                </a:lnTo>
                <a:lnTo>
                  <a:pt x="8393" y="385281"/>
                </a:lnTo>
                <a:lnTo>
                  <a:pt x="2254" y="376343"/>
                </a:lnTo>
                <a:lnTo>
                  <a:pt x="0" y="365428"/>
                </a:lnTo>
                <a:close/>
              </a:path>
              <a:path w="57150" h="2080259">
                <a:moveTo>
                  <a:pt x="0" y="477868"/>
                </a:moveTo>
                <a:lnTo>
                  <a:pt x="2254" y="466953"/>
                </a:lnTo>
                <a:lnTo>
                  <a:pt x="8393" y="458015"/>
                </a:lnTo>
                <a:lnTo>
                  <a:pt x="17479" y="451976"/>
                </a:lnTo>
                <a:lnTo>
                  <a:pt x="28575" y="449758"/>
                </a:lnTo>
                <a:lnTo>
                  <a:pt x="39670" y="451976"/>
                </a:lnTo>
                <a:lnTo>
                  <a:pt x="48756" y="458015"/>
                </a:lnTo>
                <a:lnTo>
                  <a:pt x="54895" y="466953"/>
                </a:lnTo>
                <a:lnTo>
                  <a:pt x="57150" y="477868"/>
                </a:lnTo>
                <a:lnTo>
                  <a:pt x="54895" y="488783"/>
                </a:lnTo>
                <a:lnTo>
                  <a:pt x="48756" y="497721"/>
                </a:lnTo>
                <a:lnTo>
                  <a:pt x="39670" y="503760"/>
                </a:lnTo>
                <a:lnTo>
                  <a:pt x="28575" y="505978"/>
                </a:lnTo>
                <a:lnTo>
                  <a:pt x="17479" y="503760"/>
                </a:lnTo>
                <a:lnTo>
                  <a:pt x="8393" y="497721"/>
                </a:lnTo>
                <a:lnTo>
                  <a:pt x="2254" y="488783"/>
                </a:lnTo>
                <a:lnTo>
                  <a:pt x="0" y="477868"/>
                </a:lnTo>
                <a:close/>
              </a:path>
              <a:path w="57150" h="2080259">
                <a:moveTo>
                  <a:pt x="0" y="590308"/>
                </a:moveTo>
                <a:lnTo>
                  <a:pt x="2254" y="579393"/>
                </a:lnTo>
                <a:lnTo>
                  <a:pt x="8393" y="570455"/>
                </a:lnTo>
                <a:lnTo>
                  <a:pt x="17479" y="564416"/>
                </a:lnTo>
                <a:lnTo>
                  <a:pt x="28575" y="562198"/>
                </a:lnTo>
                <a:lnTo>
                  <a:pt x="39670" y="564416"/>
                </a:lnTo>
                <a:lnTo>
                  <a:pt x="48756" y="570455"/>
                </a:lnTo>
                <a:lnTo>
                  <a:pt x="54895" y="579393"/>
                </a:lnTo>
                <a:lnTo>
                  <a:pt x="57150" y="590308"/>
                </a:lnTo>
                <a:lnTo>
                  <a:pt x="54895" y="601222"/>
                </a:lnTo>
                <a:lnTo>
                  <a:pt x="48756" y="610160"/>
                </a:lnTo>
                <a:lnTo>
                  <a:pt x="39670" y="616200"/>
                </a:lnTo>
                <a:lnTo>
                  <a:pt x="28575" y="618418"/>
                </a:lnTo>
                <a:lnTo>
                  <a:pt x="17479" y="616200"/>
                </a:lnTo>
                <a:lnTo>
                  <a:pt x="8393" y="610160"/>
                </a:lnTo>
                <a:lnTo>
                  <a:pt x="2254" y="601222"/>
                </a:lnTo>
                <a:lnTo>
                  <a:pt x="0" y="590308"/>
                </a:lnTo>
                <a:close/>
              </a:path>
              <a:path w="57150" h="2080259">
                <a:moveTo>
                  <a:pt x="0" y="702747"/>
                </a:moveTo>
                <a:lnTo>
                  <a:pt x="2254" y="691833"/>
                </a:lnTo>
                <a:lnTo>
                  <a:pt x="8393" y="682895"/>
                </a:lnTo>
                <a:lnTo>
                  <a:pt x="17479" y="676855"/>
                </a:lnTo>
                <a:lnTo>
                  <a:pt x="28575" y="674637"/>
                </a:lnTo>
                <a:lnTo>
                  <a:pt x="39670" y="676855"/>
                </a:lnTo>
                <a:lnTo>
                  <a:pt x="48756" y="682895"/>
                </a:lnTo>
                <a:lnTo>
                  <a:pt x="54895" y="691833"/>
                </a:lnTo>
                <a:lnTo>
                  <a:pt x="57150" y="702747"/>
                </a:lnTo>
                <a:lnTo>
                  <a:pt x="54895" y="713662"/>
                </a:lnTo>
                <a:lnTo>
                  <a:pt x="48756" y="722600"/>
                </a:lnTo>
                <a:lnTo>
                  <a:pt x="39670" y="728639"/>
                </a:lnTo>
                <a:lnTo>
                  <a:pt x="28575" y="730857"/>
                </a:lnTo>
                <a:lnTo>
                  <a:pt x="17479" y="728639"/>
                </a:lnTo>
                <a:lnTo>
                  <a:pt x="8393" y="722600"/>
                </a:lnTo>
                <a:lnTo>
                  <a:pt x="2254" y="713662"/>
                </a:lnTo>
                <a:lnTo>
                  <a:pt x="0" y="702747"/>
                </a:lnTo>
                <a:close/>
              </a:path>
              <a:path w="57150" h="2080259">
                <a:moveTo>
                  <a:pt x="0" y="815187"/>
                </a:moveTo>
                <a:lnTo>
                  <a:pt x="2254" y="804272"/>
                </a:lnTo>
                <a:lnTo>
                  <a:pt x="8393" y="795334"/>
                </a:lnTo>
                <a:lnTo>
                  <a:pt x="17479" y="789295"/>
                </a:lnTo>
                <a:lnTo>
                  <a:pt x="28575" y="787077"/>
                </a:lnTo>
                <a:lnTo>
                  <a:pt x="39670" y="789295"/>
                </a:lnTo>
                <a:lnTo>
                  <a:pt x="48756" y="795334"/>
                </a:lnTo>
                <a:lnTo>
                  <a:pt x="54895" y="804272"/>
                </a:lnTo>
                <a:lnTo>
                  <a:pt x="57150" y="815187"/>
                </a:lnTo>
                <a:lnTo>
                  <a:pt x="54895" y="826101"/>
                </a:lnTo>
                <a:lnTo>
                  <a:pt x="48756" y="835040"/>
                </a:lnTo>
                <a:lnTo>
                  <a:pt x="39670" y="841079"/>
                </a:lnTo>
                <a:lnTo>
                  <a:pt x="28575" y="843297"/>
                </a:lnTo>
                <a:lnTo>
                  <a:pt x="17479" y="841079"/>
                </a:lnTo>
                <a:lnTo>
                  <a:pt x="8393" y="835040"/>
                </a:lnTo>
                <a:lnTo>
                  <a:pt x="2254" y="826101"/>
                </a:lnTo>
                <a:lnTo>
                  <a:pt x="0" y="815187"/>
                </a:lnTo>
                <a:close/>
              </a:path>
              <a:path w="57150" h="2080259">
                <a:moveTo>
                  <a:pt x="0" y="927627"/>
                </a:moveTo>
                <a:lnTo>
                  <a:pt x="2254" y="916712"/>
                </a:lnTo>
                <a:lnTo>
                  <a:pt x="8393" y="907774"/>
                </a:lnTo>
                <a:lnTo>
                  <a:pt x="17479" y="901735"/>
                </a:lnTo>
                <a:lnTo>
                  <a:pt x="28575" y="899517"/>
                </a:lnTo>
                <a:lnTo>
                  <a:pt x="39670" y="901735"/>
                </a:lnTo>
                <a:lnTo>
                  <a:pt x="48756" y="907774"/>
                </a:lnTo>
                <a:lnTo>
                  <a:pt x="54895" y="916712"/>
                </a:lnTo>
                <a:lnTo>
                  <a:pt x="57150" y="927627"/>
                </a:lnTo>
                <a:lnTo>
                  <a:pt x="54895" y="938541"/>
                </a:lnTo>
                <a:lnTo>
                  <a:pt x="48756" y="947479"/>
                </a:lnTo>
                <a:lnTo>
                  <a:pt x="39670" y="953518"/>
                </a:lnTo>
                <a:lnTo>
                  <a:pt x="28575" y="955737"/>
                </a:lnTo>
                <a:lnTo>
                  <a:pt x="17479" y="953518"/>
                </a:lnTo>
                <a:lnTo>
                  <a:pt x="8393" y="947479"/>
                </a:lnTo>
                <a:lnTo>
                  <a:pt x="2254" y="938541"/>
                </a:lnTo>
                <a:lnTo>
                  <a:pt x="0" y="927627"/>
                </a:lnTo>
                <a:close/>
              </a:path>
              <a:path w="57150" h="2080259">
                <a:moveTo>
                  <a:pt x="0" y="1040066"/>
                </a:moveTo>
                <a:lnTo>
                  <a:pt x="2254" y="1029152"/>
                </a:lnTo>
                <a:lnTo>
                  <a:pt x="8393" y="1020214"/>
                </a:lnTo>
                <a:lnTo>
                  <a:pt x="17479" y="1014174"/>
                </a:lnTo>
                <a:lnTo>
                  <a:pt x="28575" y="1011956"/>
                </a:lnTo>
                <a:lnTo>
                  <a:pt x="39670" y="1014174"/>
                </a:lnTo>
                <a:lnTo>
                  <a:pt x="48756" y="1020214"/>
                </a:lnTo>
                <a:lnTo>
                  <a:pt x="54895" y="1029152"/>
                </a:lnTo>
                <a:lnTo>
                  <a:pt x="57150" y="1040066"/>
                </a:lnTo>
                <a:lnTo>
                  <a:pt x="54895" y="1050981"/>
                </a:lnTo>
                <a:lnTo>
                  <a:pt x="48756" y="1059919"/>
                </a:lnTo>
                <a:lnTo>
                  <a:pt x="39670" y="1065958"/>
                </a:lnTo>
                <a:lnTo>
                  <a:pt x="28575" y="1068176"/>
                </a:lnTo>
                <a:lnTo>
                  <a:pt x="17479" y="1065958"/>
                </a:lnTo>
                <a:lnTo>
                  <a:pt x="8393" y="1059919"/>
                </a:lnTo>
                <a:lnTo>
                  <a:pt x="2254" y="1050981"/>
                </a:lnTo>
                <a:lnTo>
                  <a:pt x="0" y="1040066"/>
                </a:lnTo>
                <a:close/>
              </a:path>
              <a:path w="57150" h="2080259">
                <a:moveTo>
                  <a:pt x="0" y="1152506"/>
                </a:moveTo>
                <a:lnTo>
                  <a:pt x="2254" y="1141591"/>
                </a:lnTo>
                <a:lnTo>
                  <a:pt x="8393" y="1132653"/>
                </a:lnTo>
                <a:lnTo>
                  <a:pt x="17479" y="1126614"/>
                </a:lnTo>
                <a:lnTo>
                  <a:pt x="28575" y="1124396"/>
                </a:lnTo>
                <a:lnTo>
                  <a:pt x="39670" y="1126614"/>
                </a:lnTo>
                <a:lnTo>
                  <a:pt x="48756" y="1132653"/>
                </a:lnTo>
                <a:lnTo>
                  <a:pt x="54895" y="1141591"/>
                </a:lnTo>
                <a:lnTo>
                  <a:pt x="57150" y="1152506"/>
                </a:lnTo>
                <a:lnTo>
                  <a:pt x="54895" y="1163420"/>
                </a:lnTo>
                <a:lnTo>
                  <a:pt x="48756" y="1172359"/>
                </a:lnTo>
                <a:lnTo>
                  <a:pt x="39670" y="1178398"/>
                </a:lnTo>
                <a:lnTo>
                  <a:pt x="28575" y="1180616"/>
                </a:lnTo>
                <a:lnTo>
                  <a:pt x="17479" y="1178398"/>
                </a:lnTo>
                <a:lnTo>
                  <a:pt x="8393" y="1172359"/>
                </a:lnTo>
                <a:lnTo>
                  <a:pt x="2254" y="1163420"/>
                </a:lnTo>
                <a:lnTo>
                  <a:pt x="0" y="1152506"/>
                </a:lnTo>
                <a:close/>
              </a:path>
              <a:path w="57150" h="2080259">
                <a:moveTo>
                  <a:pt x="0" y="1264946"/>
                </a:moveTo>
                <a:lnTo>
                  <a:pt x="2254" y="1254031"/>
                </a:lnTo>
                <a:lnTo>
                  <a:pt x="8393" y="1245093"/>
                </a:lnTo>
                <a:lnTo>
                  <a:pt x="17479" y="1239054"/>
                </a:lnTo>
                <a:lnTo>
                  <a:pt x="28575" y="1236836"/>
                </a:lnTo>
                <a:lnTo>
                  <a:pt x="39670" y="1239054"/>
                </a:lnTo>
                <a:lnTo>
                  <a:pt x="48756" y="1245093"/>
                </a:lnTo>
                <a:lnTo>
                  <a:pt x="54895" y="1254031"/>
                </a:lnTo>
                <a:lnTo>
                  <a:pt x="57150" y="1264946"/>
                </a:lnTo>
                <a:lnTo>
                  <a:pt x="54895" y="1275860"/>
                </a:lnTo>
                <a:lnTo>
                  <a:pt x="48756" y="1284798"/>
                </a:lnTo>
                <a:lnTo>
                  <a:pt x="39670" y="1290837"/>
                </a:lnTo>
                <a:lnTo>
                  <a:pt x="28575" y="1293055"/>
                </a:lnTo>
                <a:lnTo>
                  <a:pt x="17479" y="1290837"/>
                </a:lnTo>
                <a:lnTo>
                  <a:pt x="8393" y="1284798"/>
                </a:lnTo>
                <a:lnTo>
                  <a:pt x="2254" y="1275860"/>
                </a:lnTo>
                <a:lnTo>
                  <a:pt x="0" y="1264946"/>
                </a:lnTo>
                <a:close/>
              </a:path>
              <a:path w="57150" h="2080259">
                <a:moveTo>
                  <a:pt x="0" y="1377385"/>
                </a:moveTo>
                <a:lnTo>
                  <a:pt x="2254" y="1366471"/>
                </a:lnTo>
                <a:lnTo>
                  <a:pt x="8393" y="1357533"/>
                </a:lnTo>
                <a:lnTo>
                  <a:pt x="17479" y="1351493"/>
                </a:lnTo>
                <a:lnTo>
                  <a:pt x="28575" y="1349275"/>
                </a:lnTo>
                <a:lnTo>
                  <a:pt x="39670" y="1351493"/>
                </a:lnTo>
                <a:lnTo>
                  <a:pt x="48756" y="1357533"/>
                </a:lnTo>
                <a:lnTo>
                  <a:pt x="54895" y="1366471"/>
                </a:lnTo>
                <a:lnTo>
                  <a:pt x="57150" y="1377385"/>
                </a:lnTo>
                <a:lnTo>
                  <a:pt x="54895" y="1388300"/>
                </a:lnTo>
                <a:lnTo>
                  <a:pt x="48756" y="1397238"/>
                </a:lnTo>
                <a:lnTo>
                  <a:pt x="39670" y="1403277"/>
                </a:lnTo>
                <a:lnTo>
                  <a:pt x="28575" y="1405495"/>
                </a:lnTo>
                <a:lnTo>
                  <a:pt x="17479" y="1403277"/>
                </a:lnTo>
                <a:lnTo>
                  <a:pt x="8393" y="1397238"/>
                </a:lnTo>
                <a:lnTo>
                  <a:pt x="2254" y="1388300"/>
                </a:lnTo>
                <a:lnTo>
                  <a:pt x="0" y="1377385"/>
                </a:lnTo>
                <a:close/>
              </a:path>
              <a:path w="57150" h="2080259">
                <a:moveTo>
                  <a:pt x="0" y="1489825"/>
                </a:moveTo>
                <a:lnTo>
                  <a:pt x="2254" y="1478910"/>
                </a:lnTo>
                <a:lnTo>
                  <a:pt x="8393" y="1469972"/>
                </a:lnTo>
                <a:lnTo>
                  <a:pt x="17479" y="1463933"/>
                </a:lnTo>
                <a:lnTo>
                  <a:pt x="28575" y="1461715"/>
                </a:lnTo>
                <a:lnTo>
                  <a:pt x="39670" y="1463933"/>
                </a:lnTo>
                <a:lnTo>
                  <a:pt x="48756" y="1469972"/>
                </a:lnTo>
                <a:lnTo>
                  <a:pt x="54895" y="1478910"/>
                </a:lnTo>
                <a:lnTo>
                  <a:pt x="57150" y="1489825"/>
                </a:lnTo>
                <a:lnTo>
                  <a:pt x="54895" y="1500739"/>
                </a:lnTo>
                <a:lnTo>
                  <a:pt x="48756" y="1509677"/>
                </a:lnTo>
                <a:lnTo>
                  <a:pt x="39670" y="1515717"/>
                </a:lnTo>
                <a:lnTo>
                  <a:pt x="28575" y="1517935"/>
                </a:lnTo>
                <a:lnTo>
                  <a:pt x="17479" y="1515717"/>
                </a:lnTo>
                <a:lnTo>
                  <a:pt x="8393" y="1509677"/>
                </a:lnTo>
                <a:lnTo>
                  <a:pt x="2254" y="1500739"/>
                </a:lnTo>
                <a:lnTo>
                  <a:pt x="0" y="1489825"/>
                </a:lnTo>
                <a:close/>
              </a:path>
              <a:path w="57150" h="2080259">
                <a:moveTo>
                  <a:pt x="0" y="1602265"/>
                </a:moveTo>
                <a:lnTo>
                  <a:pt x="2254" y="1591350"/>
                </a:lnTo>
                <a:lnTo>
                  <a:pt x="8393" y="1582412"/>
                </a:lnTo>
                <a:lnTo>
                  <a:pt x="17479" y="1576373"/>
                </a:lnTo>
                <a:lnTo>
                  <a:pt x="28575" y="1574155"/>
                </a:lnTo>
                <a:lnTo>
                  <a:pt x="39670" y="1576373"/>
                </a:lnTo>
                <a:lnTo>
                  <a:pt x="48756" y="1582412"/>
                </a:lnTo>
                <a:lnTo>
                  <a:pt x="54895" y="1591350"/>
                </a:lnTo>
                <a:lnTo>
                  <a:pt x="57150" y="1602265"/>
                </a:lnTo>
                <a:lnTo>
                  <a:pt x="54895" y="1613179"/>
                </a:lnTo>
                <a:lnTo>
                  <a:pt x="48756" y="1622117"/>
                </a:lnTo>
                <a:lnTo>
                  <a:pt x="39670" y="1628156"/>
                </a:lnTo>
                <a:lnTo>
                  <a:pt x="28575" y="1630374"/>
                </a:lnTo>
                <a:lnTo>
                  <a:pt x="17479" y="1628156"/>
                </a:lnTo>
                <a:lnTo>
                  <a:pt x="8393" y="1622117"/>
                </a:lnTo>
                <a:lnTo>
                  <a:pt x="2254" y="1613179"/>
                </a:lnTo>
                <a:lnTo>
                  <a:pt x="0" y="1602265"/>
                </a:lnTo>
                <a:close/>
              </a:path>
              <a:path w="57150" h="2080259">
                <a:moveTo>
                  <a:pt x="0" y="1714704"/>
                </a:moveTo>
                <a:lnTo>
                  <a:pt x="2254" y="1703790"/>
                </a:lnTo>
                <a:lnTo>
                  <a:pt x="8393" y="1694852"/>
                </a:lnTo>
                <a:lnTo>
                  <a:pt x="17479" y="1688812"/>
                </a:lnTo>
                <a:lnTo>
                  <a:pt x="28575" y="1686594"/>
                </a:lnTo>
                <a:lnTo>
                  <a:pt x="39670" y="1688812"/>
                </a:lnTo>
                <a:lnTo>
                  <a:pt x="48756" y="1694852"/>
                </a:lnTo>
                <a:lnTo>
                  <a:pt x="54895" y="1703790"/>
                </a:lnTo>
                <a:lnTo>
                  <a:pt x="57150" y="1714704"/>
                </a:lnTo>
                <a:lnTo>
                  <a:pt x="54895" y="1725619"/>
                </a:lnTo>
                <a:lnTo>
                  <a:pt x="48756" y="1734557"/>
                </a:lnTo>
                <a:lnTo>
                  <a:pt x="39670" y="1740596"/>
                </a:lnTo>
                <a:lnTo>
                  <a:pt x="28575" y="1742814"/>
                </a:lnTo>
                <a:lnTo>
                  <a:pt x="17479" y="1740596"/>
                </a:lnTo>
                <a:lnTo>
                  <a:pt x="8393" y="1734557"/>
                </a:lnTo>
                <a:lnTo>
                  <a:pt x="2254" y="1725619"/>
                </a:lnTo>
                <a:lnTo>
                  <a:pt x="0" y="1714704"/>
                </a:lnTo>
                <a:close/>
              </a:path>
              <a:path w="57150" h="2080259">
                <a:moveTo>
                  <a:pt x="0" y="1827144"/>
                </a:moveTo>
                <a:lnTo>
                  <a:pt x="2254" y="1816229"/>
                </a:lnTo>
                <a:lnTo>
                  <a:pt x="8393" y="1807291"/>
                </a:lnTo>
                <a:lnTo>
                  <a:pt x="17479" y="1801252"/>
                </a:lnTo>
                <a:lnTo>
                  <a:pt x="28575" y="1799034"/>
                </a:lnTo>
                <a:lnTo>
                  <a:pt x="39670" y="1801252"/>
                </a:lnTo>
                <a:lnTo>
                  <a:pt x="48756" y="1807291"/>
                </a:lnTo>
                <a:lnTo>
                  <a:pt x="54895" y="1816229"/>
                </a:lnTo>
                <a:lnTo>
                  <a:pt x="57150" y="1827144"/>
                </a:lnTo>
                <a:lnTo>
                  <a:pt x="54895" y="1838058"/>
                </a:lnTo>
                <a:lnTo>
                  <a:pt x="48756" y="1846996"/>
                </a:lnTo>
                <a:lnTo>
                  <a:pt x="39670" y="1853036"/>
                </a:lnTo>
                <a:lnTo>
                  <a:pt x="28575" y="1855254"/>
                </a:lnTo>
                <a:lnTo>
                  <a:pt x="17479" y="1853036"/>
                </a:lnTo>
                <a:lnTo>
                  <a:pt x="8393" y="1846996"/>
                </a:lnTo>
                <a:lnTo>
                  <a:pt x="2254" y="1838058"/>
                </a:lnTo>
                <a:lnTo>
                  <a:pt x="0" y="1827144"/>
                </a:lnTo>
                <a:close/>
              </a:path>
              <a:path w="57150" h="2080259">
                <a:moveTo>
                  <a:pt x="0" y="1939583"/>
                </a:moveTo>
                <a:lnTo>
                  <a:pt x="2254" y="1928669"/>
                </a:lnTo>
                <a:lnTo>
                  <a:pt x="8393" y="1919731"/>
                </a:lnTo>
                <a:lnTo>
                  <a:pt x="17479" y="1913692"/>
                </a:lnTo>
                <a:lnTo>
                  <a:pt x="28575" y="1911474"/>
                </a:lnTo>
                <a:lnTo>
                  <a:pt x="39670" y="1913692"/>
                </a:lnTo>
                <a:lnTo>
                  <a:pt x="48756" y="1919731"/>
                </a:lnTo>
                <a:lnTo>
                  <a:pt x="54895" y="1928669"/>
                </a:lnTo>
                <a:lnTo>
                  <a:pt x="57150" y="1939583"/>
                </a:lnTo>
                <a:lnTo>
                  <a:pt x="54895" y="1950498"/>
                </a:lnTo>
                <a:lnTo>
                  <a:pt x="48756" y="1959436"/>
                </a:lnTo>
                <a:lnTo>
                  <a:pt x="39670" y="1965475"/>
                </a:lnTo>
                <a:lnTo>
                  <a:pt x="28575" y="1967693"/>
                </a:lnTo>
                <a:lnTo>
                  <a:pt x="17479" y="1965475"/>
                </a:lnTo>
                <a:lnTo>
                  <a:pt x="8393" y="1959436"/>
                </a:lnTo>
                <a:lnTo>
                  <a:pt x="2254" y="1950498"/>
                </a:lnTo>
                <a:lnTo>
                  <a:pt x="0" y="1939583"/>
                </a:lnTo>
                <a:close/>
              </a:path>
              <a:path w="57150" h="2080259">
                <a:moveTo>
                  <a:pt x="0" y="2052023"/>
                </a:moveTo>
                <a:lnTo>
                  <a:pt x="2254" y="2041109"/>
                </a:lnTo>
                <a:lnTo>
                  <a:pt x="8393" y="2032170"/>
                </a:lnTo>
                <a:lnTo>
                  <a:pt x="17479" y="2026131"/>
                </a:lnTo>
                <a:lnTo>
                  <a:pt x="28575" y="2023913"/>
                </a:lnTo>
                <a:lnTo>
                  <a:pt x="39670" y="2026131"/>
                </a:lnTo>
                <a:lnTo>
                  <a:pt x="48756" y="2032170"/>
                </a:lnTo>
                <a:lnTo>
                  <a:pt x="54895" y="2041109"/>
                </a:lnTo>
                <a:lnTo>
                  <a:pt x="57150" y="2052023"/>
                </a:lnTo>
                <a:lnTo>
                  <a:pt x="54895" y="2062938"/>
                </a:lnTo>
                <a:lnTo>
                  <a:pt x="48756" y="2071876"/>
                </a:lnTo>
                <a:lnTo>
                  <a:pt x="39670" y="2077915"/>
                </a:lnTo>
                <a:lnTo>
                  <a:pt x="28575" y="2080133"/>
                </a:lnTo>
                <a:lnTo>
                  <a:pt x="17479" y="2077915"/>
                </a:lnTo>
                <a:lnTo>
                  <a:pt x="8393" y="2071876"/>
                </a:lnTo>
                <a:lnTo>
                  <a:pt x="2254" y="2062938"/>
                </a:lnTo>
                <a:lnTo>
                  <a:pt x="0" y="2052023"/>
                </a:lnTo>
                <a:close/>
              </a:path>
            </a:pathLst>
          </a:custGeom>
          <a:solidFill>
            <a:srgbClr val="20202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7" name="object 4"/>
          <p:cNvSpPr txBox="1"/>
          <p:nvPr/>
        </p:nvSpPr>
        <p:spPr>
          <a:xfrm>
            <a:off x="9223375" y="3987800"/>
            <a:ext cx="3917950" cy="992188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1113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>
              <a:lnSpc>
                <a:spcPct val="106000"/>
              </a:lnSpc>
              <a:spcBef>
                <a:spcPts val="100"/>
              </a:spcBef>
            </a:pPr>
            <a:r>
              <a:rPr lang="it-IT" altLang="it-IT" sz="2000">
                <a:solidFill>
                  <a:srgbClr val="20202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INDOSSARE ABBIGLIAMENTO ADEGUATO </a:t>
            </a:r>
            <a:endParaRPr lang="it-IT" altLang="it-IT" sz="200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8" name="object 4"/>
          <p:cNvSpPr txBox="1"/>
          <p:nvPr/>
        </p:nvSpPr>
        <p:spPr>
          <a:xfrm>
            <a:off x="9220200" y="6013450"/>
            <a:ext cx="3917950" cy="992188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1113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>
              <a:lnSpc>
                <a:spcPct val="106000"/>
              </a:lnSpc>
              <a:spcBef>
                <a:spcPts val="100"/>
              </a:spcBef>
            </a:pPr>
            <a:r>
              <a:rPr lang="it-IT" altLang="it-IT" sz="2000">
                <a:solidFill>
                  <a:srgbClr val="20202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PRESENTARSI ALLA LEZIONE CON IL MATERIALE RICHIESTO</a:t>
            </a:r>
            <a:endParaRPr lang="it-IT" altLang="it-IT" sz="200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9" name="object 4"/>
          <p:cNvSpPr txBox="1"/>
          <p:nvPr/>
        </p:nvSpPr>
        <p:spPr>
          <a:xfrm>
            <a:off x="13639800" y="4533900"/>
            <a:ext cx="3917950" cy="992188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1113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>
              <a:lnSpc>
                <a:spcPct val="106000"/>
              </a:lnSpc>
              <a:spcBef>
                <a:spcPts val="100"/>
              </a:spcBef>
            </a:pPr>
            <a:r>
              <a:rPr lang="it-IT" altLang="it-IT" sz="2000">
                <a:solidFill>
                  <a:srgbClr val="20202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ESEGUIRE I COMPITI ASSEGNATI RISPETTANDO I TEMPI DI CONSEGNA</a:t>
            </a:r>
            <a:endParaRPr lang="it-IT" altLang="it-IT" sz="200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434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05063" y="1349375"/>
            <a:ext cx="2290762" cy="309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bject 2"/>
          <p:cNvSpPr txBox="1"/>
          <p:nvPr/>
        </p:nvSpPr>
        <p:spPr>
          <a:xfrm>
            <a:off x="685800" y="5905500"/>
            <a:ext cx="2913063" cy="665163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>
              <a:lnSpc>
                <a:spcPct val="106000"/>
              </a:lnSpc>
              <a:spcBef>
                <a:spcPts val="100"/>
              </a:spcBef>
            </a:pPr>
            <a:r>
              <a:rPr lang="it-IT" altLang="it-IT" sz="2000">
                <a:solidFill>
                  <a:srgbClr val="20202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MUNIRSI DI CUFFIE O AURICOLARI</a:t>
            </a:r>
            <a:endParaRPr lang="it-IT" altLang="it-IT" sz="200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bject 2"/>
          <p:cNvSpPr>
            <a:spLocks/>
          </p:cNvSpPr>
          <p:nvPr/>
        </p:nvSpPr>
        <p:spPr bwMode="auto">
          <a:xfrm>
            <a:off x="0" y="-144463"/>
            <a:ext cx="8491538" cy="10287001"/>
          </a:xfrm>
          <a:custGeom>
            <a:avLst/>
            <a:gdLst>
              <a:gd name="T0" fmla="*/ 6131604 w 9144000"/>
              <a:gd name="T1" fmla="*/ 0 h 10287000"/>
              <a:gd name="T2" fmla="*/ 6302331 w 9144000"/>
              <a:gd name="T3" fmla="*/ 112191 h 10287000"/>
              <a:gd name="T4" fmla="*/ 6476245 w 9144000"/>
              <a:gd name="T5" fmla="*/ 234675 h 10287000"/>
              <a:gd name="T6" fmla="*/ 6646073 w 9144000"/>
              <a:gd name="T7" fmla="*/ 362795 h 10287000"/>
              <a:gd name="T8" fmla="*/ 6811618 w 9144000"/>
              <a:gd name="T9" fmla="*/ 496403 h 10287000"/>
              <a:gd name="T10" fmla="*/ 6972690 w 9144000"/>
              <a:gd name="T11" fmla="*/ 635344 h 10287000"/>
              <a:gd name="T12" fmla="*/ 7129141 w 9144000"/>
              <a:gd name="T13" fmla="*/ 779492 h 10287000"/>
              <a:gd name="T14" fmla="*/ 7280793 w 9144000"/>
              <a:gd name="T15" fmla="*/ 928683 h 10287000"/>
              <a:gd name="T16" fmla="*/ 7427470 w 9144000"/>
              <a:gd name="T17" fmla="*/ 1082743 h 10287000"/>
              <a:gd name="T18" fmla="*/ 7569040 w 9144000"/>
              <a:gd name="T19" fmla="*/ 1241533 h 10287000"/>
              <a:gd name="T20" fmla="*/ 7705338 w 9144000"/>
              <a:gd name="T21" fmla="*/ 1404870 h 10287000"/>
              <a:gd name="T22" fmla="*/ 7836208 w 9144000"/>
              <a:gd name="T23" fmla="*/ 1572564 h 10287000"/>
              <a:gd name="T24" fmla="*/ 7961533 w 9144000"/>
              <a:gd name="T25" fmla="*/ 1744466 h 10287000"/>
              <a:gd name="T26" fmla="*/ 8081165 w 9144000"/>
              <a:gd name="T27" fmla="*/ 1920376 h 10287000"/>
              <a:gd name="T28" fmla="*/ 8194968 w 9144000"/>
              <a:gd name="T29" fmla="*/ 2100091 h 10287000"/>
              <a:gd name="T30" fmla="*/ 8302840 w 9144000"/>
              <a:gd name="T31" fmla="*/ 2283448 h 10287000"/>
              <a:gd name="T32" fmla="*/ 8404655 w 9144000"/>
              <a:gd name="T33" fmla="*/ 2470237 h 10287000"/>
              <a:gd name="T34" fmla="*/ 8500294 w 9144000"/>
              <a:gd name="T35" fmla="*/ 2660241 h 10287000"/>
              <a:gd name="T36" fmla="*/ 8589673 w 9144000"/>
              <a:gd name="T37" fmla="*/ 2853289 h 10287000"/>
              <a:gd name="T38" fmla="*/ 8672688 w 9144000"/>
              <a:gd name="T39" fmla="*/ 3049158 h 10287000"/>
              <a:gd name="T40" fmla="*/ 8749244 w 9144000"/>
              <a:gd name="T41" fmla="*/ 3247621 h 10287000"/>
              <a:gd name="T42" fmla="*/ 8819272 w 9144000"/>
              <a:gd name="T43" fmla="*/ 3448501 h 10287000"/>
              <a:gd name="T44" fmla="*/ 8882689 w 9144000"/>
              <a:gd name="T45" fmla="*/ 3651564 h 10287000"/>
              <a:gd name="T46" fmla="*/ 8939423 w 9144000"/>
              <a:gd name="T47" fmla="*/ 3856575 h 10287000"/>
              <a:gd name="T48" fmla="*/ 8989424 w 9144000"/>
              <a:gd name="T49" fmla="*/ 4063351 h 10287000"/>
              <a:gd name="T50" fmla="*/ 9032632 w 9144000"/>
              <a:gd name="T51" fmla="*/ 4271652 h 10287000"/>
              <a:gd name="T52" fmla="*/ 9068999 w 9144000"/>
              <a:gd name="T53" fmla="*/ 4481237 h 10287000"/>
              <a:gd name="T54" fmla="*/ 9098492 w 9144000"/>
              <a:gd name="T55" fmla="*/ 4691918 h 10287000"/>
              <a:gd name="T56" fmla="*/ 9121075 w 9144000"/>
              <a:gd name="T57" fmla="*/ 4903451 h 10287000"/>
              <a:gd name="T58" fmla="*/ 9136723 w 9144000"/>
              <a:gd name="T59" fmla="*/ 5115592 h 10287000"/>
              <a:gd name="T60" fmla="*/ 9143900 w 9144000"/>
              <a:gd name="T61" fmla="*/ 5700383 h 10287000"/>
              <a:gd name="T62" fmla="*/ 9133462 w 9144000"/>
              <a:gd name="T63" fmla="*/ 5912865 h 10287000"/>
              <a:gd name="T64" fmla="*/ 9116078 w 9144000"/>
              <a:gd name="T65" fmla="*/ 6124878 h 10287000"/>
              <a:gd name="T66" fmla="*/ 9091766 w 9144000"/>
              <a:gd name="T67" fmla="*/ 6336208 h 10287000"/>
              <a:gd name="T68" fmla="*/ 9060550 w 9144000"/>
              <a:gd name="T69" fmla="*/ 6546644 h 10287000"/>
              <a:gd name="T70" fmla="*/ 9022468 w 9144000"/>
              <a:gd name="T71" fmla="*/ 6755932 h 10287000"/>
              <a:gd name="T72" fmla="*/ 8977559 w 9144000"/>
              <a:gd name="T73" fmla="*/ 6963862 h 10287000"/>
              <a:gd name="T74" fmla="*/ 8925869 w 9144000"/>
              <a:gd name="T75" fmla="*/ 7170225 h 10287000"/>
              <a:gd name="T76" fmla="*/ 8867456 w 9144000"/>
              <a:gd name="T77" fmla="*/ 7374772 h 10287000"/>
              <a:gd name="T78" fmla="*/ 8802383 w 9144000"/>
              <a:gd name="T79" fmla="*/ 7577299 h 10287000"/>
              <a:gd name="T80" fmla="*/ 8730713 w 9144000"/>
              <a:gd name="T81" fmla="*/ 7777602 h 10287000"/>
              <a:gd name="T82" fmla="*/ 8652534 w 9144000"/>
              <a:gd name="T83" fmla="*/ 7975439 h 10287000"/>
              <a:gd name="T84" fmla="*/ 8567923 w 9144000"/>
              <a:gd name="T85" fmla="*/ 8170612 h 10287000"/>
              <a:gd name="T86" fmla="*/ 8476966 w 9144000"/>
              <a:gd name="T87" fmla="*/ 8362926 h 10287000"/>
              <a:gd name="T88" fmla="*/ 8379772 w 9144000"/>
              <a:gd name="T89" fmla="*/ 8552149 h 10287000"/>
              <a:gd name="T90" fmla="*/ 8276437 w 9144000"/>
              <a:gd name="T91" fmla="*/ 8738089 h 10287000"/>
              <a:gd name="T92" fmla="*/ 8167068 w 9144000"/>
              <a:gd name="T93" fmla="*/ 8920560 h 10287000"/>
              <a:gd name="T94" fmla="*/ 8051794 w 9144000"/>
              <a:gd name="T95" fmla="*/ 9099344 h 10287000"/>
              <a:gd name="T96" fmla="*/ 7930733 w 9144000"/>
              <a:gd name="T97" fmla="*/ 9274261 h 10287000"/>
              <a:gd name="T98" fmla="*/ 7804005 w 9144000"/>
              <a:gd name="T99" fmla="*/ 9445134 h 10287000"/>
              <a:gd name="T100" fmla="*/ 7671763 w 9144000"/>
              <a:gd name="T101" fmla="*/ 9611758 h 10287000"/>
              <a:gd name="T102" fmla="*/ 7534140 w 9144000"/>
              <a:gd name="T103" fmla="*/ 9773966 h 10287000"/>
              <a:gd name="T104" fmla="*/ 7391274 w 9144000"/>
              <a:gd name="T105" fmla="*/ 9931595 h 10287000"/>
              <a:gd name="T106" fmla="*/ 7243336 w 9144000"/>
              <a:gd name="T107" fmla="*/ 10084454 h 10287000"/>
              <a:gd name="T108" fmla="*/ 7090476 w 9144000"/>
              <a:gd name="T109" fmla="*/ 10232392 h 10287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144000" h="10287000">
                <a:moveTo>
                  <a:pt x="7031365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6131604" y="0"/>
                </a:lnTo>
                <a:lnTo>
                  <a:pt x="6169300" y="24087"/>
                </a:lnTo>
                <a:lnTo>
                  <a:pt x="6213879" y="53089"/>
                </a:lnTo>
                <a:lnTo>
                  <a:pt x="6258226" y="82459"/>
                </a:lnTo>
                <a:lnTo>
                  <a:pt x="6302331" y="112191"/>
                </a:lnTo>
                <a:lnTo>
                  <a:pt x="6346185" y="142278"/>
                </a:lnTo>
                <a:lnTo>
                  <a:pt x="6389789" y="172721"/>
                </a:lnTo>
                <a:lnTo>
                  <a:pt x="6433142" y="203520"/>
                </a:lnTo>
                <a:lnTo>
                  <a:pt x="6476245" y="234675"/>
                </a:lnTo>
                <a:lnTo>
                  <a:pt x="6519097" y="266186"/>
                </a:lnTo>
                <a:lnTo>
                  <a:pt x="6561690" y="298046"/>
                </a:lnTo>
                <a:lnTo>
                  <a:pt x="6604016" y="330249"/>
                </a:lnTo>
                <a:lnTo>
                  <a:pt x="6646073" y="362795"/>
                </a:lnTo>
                <a:lnTo>
                  <a:pt x="6687863" y="395684"/>
                </a:lnTo>
                <a:lnTo>
                  <a:pt x="6729386" y="428916"/>
                </a:lnTo>
                <a:lnTo>
                  <a:pt x="6770640" y="462491"/>
                </a:lnTo>
                <a:lnTo>
                  <a:pt x="6811618" y="496403"/>
                </a:lnTo>
                <a:lnTo>
                  <a:pt x="6852313" y="530644"/>
                </a:lnTo>
                <a:lnTo>
                  <a:pt x="6892723" y="565214"/>
                </a:lnTo>
                <a:lnTo>
                  <a:pt x="6932848" y="600114"/>
                </a:lnTo>
                <a:lnTo>
                  <a:pt x="6972690" y="635344"/>
                </a:lnTo>
                <a:lnTo>
                  <a:pt x="7012247" y="670903"/>
                </a:lnTo>
                <a:lnTo>
                  <a:pt x="7051512" y="706784"/>
                </a:lnTo>
                <a:lnTo>
                  <a:pt x="7090476" y="742981"/>
                </a:lnTo>
                <a:lnTo>
                  <a:pt x="7129141" y="779492"/>
                </a:lnTo>
                <a:lnTo>
                  <a:pt x="7167506" y="816319"/>
                </a:lnTo>
                <a:lnTo>
                  <a:pt x="7205571" y="853461"/>
                </a:lnTo>
                <a:lnTo>
                  <a:pt x="7243336" y="890919"/>
                </a:lnTo>
                <a:lnTo>
                  <a:pt x="7280793" y="928683"/>
                </a:lnTo>
                <a:lnTo>
                  <a:pt x="7317935" y="966748"/>
                </a:lnTo>
                <a:lnTo>
                  <a:pt x="7354762" y="1005113"/>
                </a:lnTo>
                <a:lnTo>
                  <a:pt x="7391274" y="1043778"/>
                </a:lnTo>
                <a:lnTo>
                  <a:pt x="7427470" y="1082743"/>
                </a:lnTo>
                <a:lnTo>
                  <a:pt x="7463351" y="1122008"/>
                </a:lnTo>
                <a:lnTo>
                  <a:pt x="7498910" y="1161566"/>
                </a:lnTo>
                <a:lnTo>
                  <a:pt x="7534140" y="1201407"/>
                </a:lnTo>
                <a:lnTo>
                  <a:pt x="7569040" y="1241533"/>
                </a:lnTo>
                <a:lnTo>
                  <a:pt x="7603610" y="1281943"/>
                </a:lnTo>
                <a:lnTo>
                  <a:pt x="7637852" y="1322637"/>
                </a:lnTo>
                <a:lnTo>
                  <a:pt x="7671763" y="1363615"/>
                </a:lnTo>
                <a:lnTo>
                  <a:pt x="7705338" y="1404870"/>
                </a:lnTo>
                <a:lnTo>
                  <a:pt x="7738570" y="1446392"/>
                </a:lnTo>
                <a:lnTo>
                  <a:pt x="7771459" y="1488181"/>
                </a:lnTo>
                <a:lnTo>
                  <a:pt x="7804005" y="1530239"/>
                </a:lnTo>
                <a:lnTo>
                  <a:pt x="7836208" y="1572564"/>
                </a:lnTo>
                <a:lnTo>
                  <a:pt x="7868068" y="1615157"/>
                </a:lnTo>
                <a:lnTo>
                  <a:pt x="7899579" y="1658010"/>
                </a:lnTo>
                <a:lnTo>
                  <a:pt x="7930734" y="1701112"/>
                </a:lnTo>
                <a:lnTo>
                  <a:pt x="7961533" y="1744466"/>
                </a:lnTo>
                <a:lnTo>
                  <a:pt x="7991976" y="1788069"/>
                </a:lnTo>
                <a:lnTo>
                  <a:pt x="8022063" y="1831924"/>
                </a:lnTo>
                <a:lnTo>
                  <a:pt x="8051795" y="1876029"/>
                </a:lnTo>
                <a:lnTo>
                  <a:pt x="8081165" y="1920376"/>
                </a:lnTo>
                <a:lnTo>
                  <a:pt x="8110167" y="1964955"/>
                </a:lnTo>
                <a:lnTo>
                  <a:pt x="8138802" y="2009767"/>
                </a:lnTo>
                <a:lnTo>
                  <a:pt x="8167069" y="2054813"/>
                </a:lnTo>
                <a:lnTo>
                  <a:pt x="8194968" y="2100091"/>
                </a:lnTo>
                <a:lnTo>
                  <a:pt x="8222500" y="2145601"/>
                </a:lnTo>
                <a:lnTo>
                  <a:pt x="8249659" y="2191336"/>
                </a:lnTo>
                <a:lnTo>
                  <a:pt x="8276438" y="2237285"/>
                </a:lnTo>
                <a:lnTo>
                  <a:pt x="8302840" y="2283448"/>
                </a:lnTo>
                <a:lnTo>
                  <a:pt x="8328862" y="2329826"/>
                </a:lnTo>
                <a:lnTo>
                  <a:pt x="8354507" y="2376418"/>
                </a:lnTo>
                <a:lnTo>
                  <a:pt x="8379773" y="2423225"/>
                </a:lnTo>
                <a:lnTo>
                  <a:pt x="8404655" y="2470237"/>
                </a:lnTo>
                <a:lnTo>
                  <a:pt x="8429147" y="2517445"/>
                </a:lnTo>
                <a:lnTo>
                  <a:pt x="8453252" y="2564848"/>
                </a:lnTo>
                <a:lnTo>
                  <a:pt x="8476967" y="2612446"/>
                </a:lnTo>
                <a:lnTo>
                  <a:pt x="8500294" y="2660241"/>
                </a:lnTo>
                <a:lnTo>
                  <a:pt x="8523232" y="2708231"/>
                </a:lnTo>
                <a:lnTo>
                  <a:pt x="8545777" y="2756408"/>
                </a:lnTo>
                <a:lnTo>
                  <a:pt x="8567924" y="2804760"/>
                </a:lnTo>
                <a:lnTo>
                  <a:pt x="8589673" y="2853289"/>
                </a:lnTo>
                <a:lnTo>
                  <a:pt x="8611025" y="2901994"/>
                </a:lnTo>
                <a:lnTo>
                  <a:pt x="8631979" y="2950876"/>
                </a:lnTo>
                <a:lnTo>
                  <a:pt x="8652535" y="2999933"/>
                </a:lnTo>
                <a:lnTo>
                  <a:pt x="8672688" y="3049158"/>
                </a:lnTo>
                <a:lnTo>
                  <a:pt x="8692436" y="3098539"/>
                </a:lnTo>
                <a:lnTo>
                  <a:pt x="8711778" y="3148076"/>
                </a:lnTo>
                <a:lnTo>
                  <a:pt x="8730714" y="3197770"/>
                </a:lnTo>
                <a:lnTo>
                  <a:pt x="8749244" y="3247621"/>
                </a:lnTo>
                <a:lnTo>
                  <a:pt x="8767369" y="3297629"/>
                </a:lnTo>
                <a:lnTo>
                  <a:pt x="8785083" y="3347783"/>
                </a:lnTo>
                <a:lnTo>
                  <a:pt x="8802384" y="3398074"/>
                </a:lnTo>
                <a:lnTo>
                  <a:pt x="8819272" y="3448501"/>
                </a:lnTo>
                <a:lnTo>
                  <a:pt x="8835747" y="3499064"/>
                </a:lnTo>
                <a:lnTo>
                  <a:pt x="8851809" y="3549764"/>
                </a:lnTo>
                <a:lnTo>
                  <a:pt x="8867458" y="3600601"/>
                </a:lnTo>
                <a:lnTo>
                  <a:pt x="8882689" y="3651564"/>
                </a:lnTo>
                <a:lnTo>
                  <a:pt x="8897502" y="3702643"/>
                </a:lnTo>
                <a:lnTo>
                  <a:pt x="8911895" y="3753837"/>
                </a:lnTo>
                <a:lnTo>
                  <a:pt x="8925869" y="3805148"/>
                </a:lnTo>
                <a:lnTo>
                  <a:pt x="8939423" y="3856575"/>
                </a:lnTo>
                <a:lnTo>
                  <a:pt x="8952558" y="3908118"/>
                </a:lnTo>
                <a:lnTo>
                  <a:pt x="8965272" y="3959767"/>
                </a:lnTo>
                <a:lnTo>
                  <a:pt x="8977560" y="4011511"/>
                </a:lnTo>
                <a:lnTo>
                  <a:pt x="8989424" y="4063351"/>
                </a:lnTo>
                <a:lnTo>
                  <a:pt x="9000864" y="4115286"/>
                </a:lnTo>
                <a:lnTo>
                  <a:pt x="9011878" y="4167316"/>
                </a:lnTo>
                <a:lnTo>
                  <a:pt x="9022468" y="4219441"/>
                </a:lnTo>
                <a:lnTo>
                  <a:pt x="9032632" y="4271652"/>
                </a:lnTo>
                <a:lnTo>
                  <a:pt x="9042367" y="4323936"/>
                </a:lnTo>
                <a:lnTo>
                  <a:pt x="9051673" y="4376296"/>
                </a:lnTo>
                <a:lnTo>
                  <a:pt x="9060550" y="4428729"/>
                </a:lnTo>
                <a:lnTo>
                  <a:pt x="9068999" y="4481237"/>
                </a:lnTo>
                <a:lnTo>
                  <a:pt x="9077019" y="4533820"/>
                </a:lnTo>
                <a:lnTo>
                  <a:pt x="9084609" y="4586466"/>
                </a:lnTo>
                <a:lnTo>
                  <a:pt x="9091766" y="4639165"/>
                </a:lnTo>
                <a:lnTo>
                  <a:pt x="9098492" y="4691918"/>
                </a:lnTo>
                <a:lnTo>
                  <a:pt x="9104786" y="4744724"/>
                </a:lnTo>
                <a:lnTo>
                  <a:pt x="9110648" y="4797584"/>
                </a:lnTo>
                <a:lnTo>
                  <a:pt x="9116078" y="4850496"/>
                </a:lnTo>
                <a:lnTo>
                  <a:pt x="9121075" y="4903451"/>
                </a:lnTo>
                <a:lnTo>
                  <a:pt x="9125638" y="4956438"/>
                </a:lnTo>
                <a:lnTo>
                  <a:pt x="9129767" y="5009458"/>
                </a:lnTo>
                <a:lnTo>
                  <a:pt x="9133462" y="5062509"/>
                </a:lnTo>
                <a:lnTo>
                  <a:pt x="9136723" y="5115592"/>
                </a:lnTo>
                <a:lnTo>
                  <a:pt x="9139550" y="5168707"/>
                </a:lnTo>
                <a:lnTo>
                  <a:pt x="9141943" y="5221844"/>
                </a:lnTo>
                <a:lnTo>
                  <a:pt x="9143901" y="5274991"/>
                </a:lnTo>
                <a:lnTo>
                  <a:pt x="9143900" y="5700383"/>
                </a:lnTo>
                <a:lnTo>
                  <a:pt x="9141943" y="5753530"/>
                </a:lnTo>
                <a:lnTo>
                  <a:pt x="9139550" y="5806667"/>
                </a:lnTo>
                <a:lnTo>
                  <a:pt x="9136723" y="5859782"/>
                </a:lnTo>
                <a:lnTo>
                  <a:pt x="9133462" y="5912865"/>
                </a:lnTo>
                <a:lnTo>
                  <a:pt x="9129767" y="5965917"/>
                </a:lnTo>
                <a:lnTo>
                  <a:pt x="9125638" y="6018936"/>
                </a:lnTo>
                <a:lnTo>
                  <a:pt x="9121075" y="6071923"/>
                </a:lnTo>
                <a:lnTo>
                  <a:pt x="9116078" y="6124878"/>
                </a:lnTo>
                <a:lnTo>
                  <a:pt x="9110648" y="6177790"/>
                </a:lnTo>
                <a:lnTo>
                  <a:pt x="9104786" y="6230650"/>
                </a:lnTo>
                <a:lnTo>
                  <a:pt x="9098492" y="6283456"/>
                </a:lnTo>
                <a:lnTo>
                  <a:pt x="9091766" y="6336208"/>
                </a:lnTo>
                <a:lnTo>
                  <a:pt x="9084608" y="6388908"/>
                </a:lnTo>
                <a:lnTo>
                  <a:pt x="9077018" y="6441554"/>
                </a:lnTo>
                <a:lnTo>
                  <a:pt x="9068999" y="6494136"/>
                </a:lnTo>
                <a:lnTo>
                  <a:pt x="9060550" y="6546644"/>
                </a:lnTo>
                <a:lnTo>
                  <a:pt x="9051673" y="6599078"/>
                </a:lnTo>
                <a:lnTo>
                  <a:pt x="9042366" y="6651437"/>
                </a:lnTo>
                <a:lnTo>
                  <a:pt x="9032631" y="6703722"/>
                </a:lnTo>
                <a:lnTo>
                  <a:pt x="9022468" y="6755932"/>
                </a:lnTo>
                <a:lnTo>
                  <a:pt x="9011878" y="6808057"/>
                </a:lnTo>
                <a:lnTo>
                  <a:pt x="9000863" y="6860088"/>
                </a:lnTo>
                <a:lnTo>
                  <a:pt x="8989423" y="6912022"/>
                </a:lnTo>
                <a:lnTo>
                  <a:pt x="8977559" y="6963862"/>
                </a:lnTo>
                <a:lnTo>
                  <a:pt x="8965271" y="7015606"/>
                </a:lnTo>
                <a:lnTo>
                  <a:pt x="8952558" y="7067255"/>
                </a:lnTo>
                <a:lnTo>
                  <a:pt x="8939423" y="7118798"/>
                </a:lnTo>
                <a:lnTo>
                  <a:pt x="8925869" y="7170225"/>
                </a:lnTo>
                <a:lnTo>
                  <a:pt x="8911895" y="7221536"/>
                </a:lnTo>
                <a:lnTo>
                  <a:pt x="8897501" y="7272730"/>
                </a:lnTo>
                <a:lnTo>
                  <a:pt x="8882688" y="7323809"/>
                </a:lnTo>
                <a:lnTo>
                  <a:pt x="8867456" y="7374772"/>
                </a:lnTo>
                <a:lnTo>
                  <a:pt x="8851808" y="7425609"/>
                </a:lnTo>
                <a:lnTo>
                  <a:pt x="8835746" y="7476309"/>
                </a:lnTo>
                <a:lnTo>
                  <a:pt x="8819271" y="7526872"/>
                </a:lnTo>
                <a:lnTo>
                  <a:pt x="8802383" y="7577299"/>
                </a:lnTo>
                <a:lnTo>
                  <a:pt x="8785082" y="7627590"/>
                </a:lnTo>
                <a:lnTo>
                  <a:pt x="8767367" y="7677743"/>
                </a:lnTo>
                <a:lnTo>
                  <a:pt x="8749243" y="7727751"/>
                </a:lnTo>
                <a:lnTo>
                  <a:pt x="8730713" y="7777602"/>
                </a:lnTo>
                <a:lnTo>
                  <a:pt x="8711777" y="7827296"/>
                </a:lnTo>
                <a:lnTo>
                  <a:pt x="8692435" y="7876834"/>
                </a:lnTo>
                <a:lnTo>
                  <a:pt x="8672688" y="7926215"/>
                </a:lnTo>
                <a:lnTo>
                  <a:pt x="8652534" y="7975439"/>
                </a:lnTo>
                <a:lnTo>
                  <a:pt x="8631978" y="8024497"/>
                </a:lnTo>
                <a:lnTo>
                  <a:pt x="8611024" y="8073378"/>
                </a:lnTo>
                <a:lnTo>
                  <a:pt x="8589672" y="8122084"/>
                </a:lnTo>
                <a:lnTo>
                  <a:pt x="8567923" y="8170612"/>
                </a:lnTo>
                <a:lnTo>
                  <a:pt x="8545776" y="8218965"/>
                </a:lnTo>
                <a:lnTo>
                  <a:pt x="8523231" y="8267141"/>
                </a:lnTo>
                <a:lnTo>
                  <a:pt x="8500293" y="8315131"/>
                </a:lnTo>
                <a:lnTo>
                  <a:pt x="8476966" y="8362926"/>
                </a:lnTo>
                <a:lnTo>
                  <a:pt x="8453251" y="8410525"/>
                </a:lnTo>
                <a:lnTo>
                  <a:pt x="8429147" y="8457928"/>
                </a:lnTo>
                <a:lnTo>
                  <a:pt x="8404654" y="8505136"/>
                </a:lnTo>
                <a:lnTo>
                  <a:pt x="8379772" y="8552149"/>
                </a:lnTo>
                <a:lnTo>
                  <a:pt x="8354506" y="8598955"/>
                </a:lnTo>
                <a:lnTo>
                  <a:pt x="8328862" y="8645548"/>
                </a:lnTo>
                <a:lnTo>
                  <a:pt x="8302839" y="8691925"/>
                </a:lnTo>
                <a:lnTo>
                  <a:pt x="8276437" y="8738089"/>
                </a:lnTo>
                <a:lnTo>
                  <a:pt x="8249657" y="8784037"/>
                </a:lnTo>
                <a:lnTo>
                  <a:pt x="8222499" y="8829771"/>
                </a:lnTo>
                <a:lnTo>
                  <a:pt x="8194967" y="8875282"/>
                </a:lnTo>
                <a:lnTo>
                  <a:pt x="8167068" y="8920560"/>
                </a:lnTo>
                <a:lnTo>
                  <a:pt x="8138801" y="8965606"/>
                </a:lnTo>
                <a:lnTo>
                  <a:pt x="8110166" y="9010418"/>
                </a:lnTo>
                <a:lnTo>
                  <a:pt x="8081164" y="9054997"/>
                </a:lnTo>
                <a:lnTo>
                  <a:pt x="8051794" y="9099344"/>
                </a:lnTo>
                <a:lnTo>
                  <a:pt x="8022063" y="9143449"/>
                </a:lnTo>
                <a:lnTo>
                  <a:pt x="7991975" y="9187303"/>
                </a:lnTo>
                <a:lnTo>
                  <a:pt x="7961532" y="9230907"/>
                </a:lnTo>
                <a:lnTo>
                  <a:pt x="7930733" y="9274261"/>
                </a:lnTo>
                <a:lnTo>
                  <a:pt x="7899578" y="9317363"/>
                </a:lnTo>
                <a:lnTo>
                  <a:pt x="7868068" y="9360215"/>
                </a:lnTo>
                <a:lnTo>
                  <a:pt x="7836208" y="9402808"/>
                </a:lnTo>
                <a:lnTo>
                  <a:pt x="7804005" y="9445134"/>
                </a:lnTo>
                <a:lnTo>
                  <a:pt x="7771459" y="9487192"/>
                </a:lnTo>
                <a:lnTo>
                  <a:pt x="7738570" y="9528982"/>
                </a:lnTo>
                <a:lnTo>
                  <a:pt x="7705338" y="9570504"/>
                </a:lnTo>
                <a:lnTo>
                  <a:pt x="7671763" y="9611758"/>
                </a:lnTo>
                <a:lnTo>
                  <a:pt x="7637852" y="9652737"/>
                </a:lnTo>
                <a:lnTo>
                  <a:pt x="7603610" y="9693431"/>
                </a:lnTo>
                <a:lnTo>
                  <a:pt x="7569040" y="9733841"/>
                </a:lnTo>
                <a:lnTo>
                  <a:pt x="7534140" y="9773966"/>
                </a:lnTo>
                <a:lnTo>
                  <a:pt x="7498910" y="9813808"/>
                </a:lnTo>
                <a:lnTo>
                  <a:pt x="7463351" y="9853365"/>
                </a:lnTo>
                <a:lnTo>
                  <a:pt x="7427470" y="9892630"/>
                </a:lnTo>
                <a:lnTo>
                  <a:pt x="7391274" y="9931595"/>
                </a:lnTo>
                <a:lnTo>
                  <a:pt x="7354762" y="9970259"/>
                </a:lnTo>
                <a:lnTo>
                  <a:pt x="7317935" y="10008624"/>
                </a:lnTo>
                <a:lnTo>
                  <a:pt x="7280793" y="10046689"/>
                </a:lnTo>
                <a:lnTo>
                  <a:pt x="7243336" y="10084454"/>
                </a:lnTo>
                <a:lnTo>
                  <a:pt x="7205571" y="10121912"/>
                </a:lnTo>
                <a:lnTo>
                  <a:pt x="7167506" y="10159054"/>
                </a:lnTo>
                <a:lnTo>
                  <a:pt x="7129141" y="10195880"/>
                </a:lnTo>
                <a:lnTo>
                  <a:pt x="7090476" y="10232392"/>
                </a:lnTo>
                <a:lnTo>
                  <a:pt x="7051512" y="10268588"/>
                </a:lnTo>
                <a:lnTo>
                  <a:pt x="7031365" y="1028699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7325" y="495300"/>
            <a:ext cx="6969125" cy="2330450"/>
          </a:xfrm>
        </p:spPr>
        <p:txBody>
          <a:bodyPr wrap="square" lIns="0" tIns="98424" rIns="0" bIns="0" numCol="1" anchorCtr="0" compatLnSpc="1">
            <a:prstTxWarp prst="textNoShape">
              <a:avLst/>
            </a:prstTxWarp>
            <a:spAutoFit/>
          </a:bodyPr>
          <a:lstStyle/>
          <a:p>
            <a:pPr marL="12700">
              <a:lnSpc>
                <a:spcPts val="5775"/>
              </a:lnSpc>
              <a:spcBef>
                <a:spcPts val="775"/>
              </a:spcBef>
            </a:pPr>
            <a:r>
              <a:rPr lang="it-IT" altLang="it-IT" sz="5400" cap="none" dirty="0" smtClean="0">
                <a:solidFill>
                  <a:srgbClr val="F5F5EF"/>
                </a:solidFill>
              </a:rPr>
              <a:t>COME VALUTARE  DURANTE LA DDI E DAD</a:t>
            </a:r>
            <a:endParaRPr lang="it-IT" altLang="it-IT" sz="5400" cap="none" dirty="0" smtClean="0"/>
          </a:p>
        </p:txBody>
      </p:sp>
      <p:sp>
        <p:nvSpPr>
          <p:cNvPr id="17412" name="object 6"/>
          <p:cNvSpPr>
            <a:spLocks/>
          </p:cNvSpPr>
          <p:nvPr/>
        </p:nvSpPr>
        <p:spPr bwMode="auto">
          <a:xfrm>
            <a:off x="13600113" y="4660900"/>
            <a:ext cx="1566862" cy="1419225"/>
          </a:xfrm>
          <a:custGeom>
            <a:avLst/>
            <a:gdLst>
              <a:gd name="T0" fmla="*/ 698122 w 1567180"/>
              <a:gd name="T1" fmla="*/ 513967 h 1418589"/>
              <a:gd name="T2" fmla="*/ 661017 w 1567180"/>
              <a:gd name="T3" fmla="*/ 492919 h 1418589"/>
              <a:gd name="T4" fmla="*/ 607835 w 1567180"/>
              <a:gd name="T5" fmla="*/ 445342 h 1418589"/>
              <a:gd name="T6" fmla="*/ 654821 w 1567180"/>
              <a:gd name="T7" fmla="*/ 346973 h 1418589"/>
              <a:gd name="T8" fmla="*/ 784540 w 1567180"/>
              <a:gd name="T9" fmla="*/ 269438 h 1418589"/>
              <a:gd name="T10" fmla="*/ 917304 w 1567180"/>
              <a:gd name="T11" fmla="*/ 198143 h 1418589"/>
              <a:gd name="T12" fmla="*/ 1052848 w 1567180"/>
              <a:gd name="T13" fmla="*/ 132544 h 1418589"/>
              <a:gd name="T14" fmla="*/ 1190906 w 1567180"/>
              <a:gd name="T15" fmla="*/ 72098 h 1418589"/>
              <a:gd name="T16" fmla="*/ 1331211 w 1567180"/>
              <a:gd name="T17" fmla="*/ 16259 h 1418589"/>
              <a:gd name="T18" fmla="*/ 759736 w 1567180"/>
              <a:gd name="T19" fmla="*/ 493985 h 1418589"/>
              <a:gd name="T20" fmla="*/ 452663 w 1567180"/>
              <a:gd name="T21" fmla="*/ 928095 h 1418589"/>
              <a:gd name="T22" fmla="*/ 563269 w 1567180"/>
              <a:gd name="T23" fmla="*/ 829855 h 1418589"/>
              <a:gd name="T24" fmla="*/ 769671 w 1567180"/>
              <a:gd name="T25" fmla="*/ 618827 h 1418589"/>
              <a:gd name="T26" fmla="*/ 912929 w 1567180"/>
              <a:gd name="T27" fmla="*/ 483144 h 1418589"/>
              <a:gd name="T28" fmla="*/ 1054553 w 1567180"/>
              <a:gd name="T29" fmla="*/ 339245 h 1418589"/>
              <a:gd name="T30" fmla="*/ 920523 w 1567180"/>
              <a:gd name="T31" fmla="*/ 397966 h 1418589"/>
              <a:gd name="T32" fmla="*/ 777059 w 1567180"/>
              <a:gd name="T33" fmla="*/ 476940 h 1418589"/>
              <a:gd name="T34" fmla="*/ 1409846 w 1567180"/>
              <a:gd name="T35" fmla="*/ 0 h 1418589"/>
              <a:gd name="T36" fmla="*/ 1071750 w 1567180"/>
              <a:gd name="T37" fmla="*/ 317670 h 1418589"/>
              <a:gd name="T38" fmla="*/ 1070928 w 1567180"/>
              <a:gd name="T39" fmla="*/ 319488 h 1418589"/>
              <a:gd name="T40" fmla="*/ 1476929 w 1567180"/>
              <a:gd name="T41" fmla="*/ 47393 h 1418589"/>
              <a:gd name="T42" fmla="*/ 1506467 w 1567180"/>
              <a:gd name="T43" fmla="*/ 70456 h 1418589"/>
              <a:gd name="T44" fmla="*/ 1072027 w 1567180"/>
              <a:gd name="T45" fmla="*/ 317445 h 1418589"/>
              <a:gd name="T46" fmla="*/ 1446321 w 1567180"/>
              <a:gd name="T47" fmla="*/ 14204 h 1418589"/>
              <a:gd name="T48" fmla="*/ 125159 w 1567180"/>
              <a:gd name="T49" fmla="*/ 1418048 h 1418589"/>
              <a:gd name="T50" fmla="*/ 9077 w 1567180"/>
              <a:gd name="T51" fmla="*/ 1391095 h 1418589"/>
              <a:gd name="T52" fmla="*/ 17508 w 1567180"/>
              <a:gd name="T53" fmla="*/ 1344223 h 1418589"/>
              <a:gd name="T54" fmla="*/ 88051 w 1567180"/>
              <a:gd name="T55" fmla="*/ 1271195 h 1418589"/>
              <a:gd name="T56" fmla="*/ 261372 w 1567180"/>
              <a:gd name="T57" fmla="*/ 1098133 h 1418589"/>
              <a:gd name="T58" fmla="*/ 373151 w 1567180"/>
              <a:gd name="T59" fmla="*/ 990359 h 1418589"/>
              <a:gd name="T60" fmla="*/ 1506467 w 1567180"/>
              <a:gd name="T61" fmla="*/ 70456 h 1418589"/>
              <a:gd name="T62" fmla="*/ 1558463 w 1567180"/>
              <a:gd name="T63" fmla="*/ 111110 h 1418589"/>
              <a:gd name="T64" fmla="*/ 1558861 w 1567180"/>
              <a:gd name="T65" fmla="*/ 178893 h 1418589"/>
              <a:gd name="T66" fmla="*/ 1060716 w 1567180"/>
              <a:gd name="T67" fmla="*/ 604747 h 1418589"/>
              <a:gd name="T68" fmla="*/ 292193 w 1567180"/>
              <a:gd name="T69" fmla="*/ 1324821 h 1418589"/>
              <a:gd name="T70" fmla="*/ 261781 w 1567180"/>
              <a:gd name="T71" fmla="*/ 1351962 h 1418589"/>
              <a:gd name="T72" fmla="*/ 1303830 w 1567180"/>
              <a:gd name="T73" fmla="*/ 992732 h 1418589"/>
              <a:gd name="T74" fmla="*/ 1170988 w 1567180"/>
              <a:gd name="T75" fmla="*/ 929446 h 1418589"/>
              <a:gd name="T76" fmla="*/ 1131574 w 1567180"/>
              <a:gd name="T77" fmla="*/ 791647 h 1418589"/>
              <a:gd name="T78" fmla="*/ 1168533 w 1567180"/>
              <a:gd name="T79" fmla="*/ 601186 h 1418589"/>
              <a:gd name="T80" fmla="*/ 1193204 w 1567180"/>
              <a:gd name="T81" fmla="*/ 518766 h 1418589"/>
              <a:gd name="T82" fmla="*/ 1558361 w 1567180"/>
              <a:gd name="T83" fmla="*/ 180219 h 1418589"/>
              <a:gd name="T84" fmla="*/ 1424873 w 1567180"/>
              <a:gd name="T85" fmla="*/ 549702 h 1418589"/>
              <a:gd name="T86" fmla="*/ 1376288 w 1567180"/>
              <a:gd name="T87" fmla="*/ 697618 h 1418589"/>
              <a:gd name="T88" fmla="*/ 1333547 w 1567180"/>
              <a:gd name="T89" fmla="*/ 840572 h 1418589"/>
              <a:gd name="T90" fmla="*/ 1310985 w 1567180"/>
              <a:gd name="T91" fmla="*/ 974479 h 1418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67180" h="1418589">
                <a:moveTo>
                  <a:pt x="741441" y="509412"/>
                </a:moveTo>
                <a:lnTo>
                  <a:pt x="720572" y="516213"/>
                </a:lnTo>
                <a:lnTo>
                  <a:pt x="698122" y="513967"/>
                </a:lnTo>
                <a:lnTo>
                  <a:pt x="675086" y="502252"/>
                </a:lnTo>
                <a:lnTo>
                  <a:pt x="668089" y="497512"/>
                </a:lnTo>
                <a:lnTo>
                  <a:pt x="661017" y="492919"/>
                </a:lnTo>
                <a:lnTo>
                  <a:pt x="654023" y="488263"/>
                </a:lnTo>
                <a:lnTo>
                  <a:pt x="647260" y="483333"/>
                </a:lnTo>
                <a:lnTo>
                  <a:pt x="607835" y="445342"/>
                </a:lnTo>
                <a:lnTo>
                  <a:pt x="595855" y="412358"/>
                </a:lnTo>
                <a:lnTo>
                  <a:pt x="611467" y="380771"/>
                </a:lnTo>
                <a:lnTo>
                  <a:pt x="654821" y="346973"/>
                </a:lnTo>
                <a:lnTo>
                  <a:pt x="697706" y="320401"/>
                </a:lnTo>
                <a:lnTo>
                  <a:pt x="740949" y="294562"/>
                </a:lnTo>
                <a:lnTo>
                  <a:pt x="784540" y="269438"/>
                </a:lnTo>
                <a:lnTo>
                  <a:pt x="828469" y="245006"/>
                </a:lnTo>
                <a:lnTo>
                  <a:pt x="872727" y="221248"/>
                </a:lnTo>
                <a:lnTo>
                  <a:pt x="917304" y="198143"/>
                </a:lnTo>
                <a:lnTo>
                  <a:pt x="962190" y="175671"/>
                </a:lnTo>
                <a:lnTo>
                  <a:pt x="1007374" y="153811"/>
                </a:lnTo>
                <a:lnTo>
                  <a:pt x="1052848" y="132544"/>
                </a:lnTo>
                <a:lnTo>
                  <a:pt x="1098601" y="111850"/>
                </a:lnTo>
                <a:lnTo>
                  <a:pt x="1144624" y="91708"/>
                </a:lnTo>
                <a:lnTo>
                  <a:pt x="1190906" y="72098"/>
                </a:lnTo>
                <a:lnTo>
                  <a:pt x="1237438" y="53000"/>
                </a:lnTo>
                <a:lnTo>
                  <a:pt x="1284210" y="34394"/>
                </a:lnTo>
                <a:lnTo>
                  <a:pt x="1331211" y="16259"/>
                </a:lnTo>
                <a:lnTo>
                  <a:pt x="1350885" y="9932"/>
                </a:lnTo>
                <a:lnTo>
                  <a:pt x="777059" y="476940"/>
                </a:lnTo>
                <a:lnTo>
                  <a:pt x="759736" y="493985"/>
                </a:lnTo>
                <a:lnTo>
                  <a:pt x="741441" y="509412"/>
                </a:lnTo>
                <a:close/>
              </a:path>
              <a:path w="1567180" h="1418589">
                <a:moveTo>
                  <a:pt x="1506467" y="70456"/>
                </a:moveTo>
                <a:lnTo>
                  <a:pt x="452663" y="928095"/>
                </a:lnTo>
                <a:lnTo>
                  <a:pt x="490607" y="896419"/>
                </a:lnTo>
                <a:lnTo>
                  <a:pt x="527410" y="863606"/>
                </a:lnTo>
                <a:lnTo>
                  <a:pt x="563269" y="829855"/>
                </a:lnTo>
                <a:lnTo>
                  <a:pt x="598382" y="795365"/>
                </a:lnTo>
                <a:lnTo>
                  <a:pt x="632946" y="760336"/>
                </a:lnTo>
                <a:lnTo>
                  <a:pt x="769671" y="618827"/>
                </a:lnTo>
                <a:lnTo>
                  <a:pt x="804459" y="584099"/>
                </a:lnTo>
                <a:lnTo>
                  <a:pt x="839884" y="550031"/>
                </a:lnTo>
                <a:lnTo>
                  <a:pt x="912929" y="483144"/>
                </a:lnTo>
                <a:lnTo>
                  <a:pt x="949041" y="448680"/>
                </a:lnTo>
                <a:lnTo>
                  <a:pt x="1056117" y="343713"/>
                </a:lnTo>
                <a:lnTo>
                  <a:pt x="1054553" y="339245"/>
                </a:lnTo>
                <a:lnTo>
                  <a:pt x="1051578" y="336155"/>
                </a:lnTo>
                <a:lnTo>
                  <a:pt x="1047192" y="334442"/>
                </a:lnTo>
                <a:lnTo>
                  <a:pt x="920523" y="397966"/>
                </a:lnTo>
                <a:lnTo>
                  <a:pt x="816129" y="451997"/>
                </a:lnTo>
                <a:lnTo>
                  <a:pt x="796075" y="463406"/>
                </a:lnTo>
                <a:lnTo>
                  <a:pt x="777059" y="476940"/>
                </a:lnTo>
                <a:lnTo>
                  <a:pt x="1350885" y="9932"/>
                </a:lnTo>
                <a:lnTo>
                  <a:pt x="1371849" y="3190"/>
                </a:lnTo>
                <a:lnTo>
                  <a:pt x="1409846" y="0"/>
                </a:lnTo>
                <a:lnTo>
                  <a:pt x="1444954" y="12722"/>
                </a:lnTo>
                <a:lnTo>
                  <a:pt x="1072019" y="316304"/>
                </a:lnTo>
                <a:lnTo>
                  <a:pt x="1071750" y="317670"/>
                </a:lnTo>
                <a:lnTo>
                  <a:pt x="1071032" y="318485"/>
                </a:lnTo>
                <a:lnTo>
                  <a:pt x="1070539" y="319575"/>
                </a:lnTo>
                <a:lnTo>
                  <a:pt x="1070928" y="319488"/>
                </a:lnTo>
                <a:lnTo>
                  <a:pt x="1071179" y="319514"/>
                </a:lnTo>
                <a:lnTo>
                  <a:pt x="1446321" y="14204"/>
                </a:lnTo>
                <a:lnTo>
                  <a:pt x="1476929" y="47393"/>
                </a:lnTo>
                <a:lnTo>
                  <a:pt x="1488472" y="59190"/>
                </a:lnTo>
                <a:lnTo>
                  <a:pt x="1504443" y="69322"/>
                </a:lnTo>
                <a:lnTo>
                  <a:pt x="1506467" y="70456"/>
                </a:lnTo>
                <a:close/>
              </a:path>
              <a:path w="1567180" h="1418589">
                <a:moveTo>
                  <a:pt x="1446321" y="14204"/>
                </a:moveTo>
                <a:lnTo>
                  <a:pt x="1071317" y="319401"/>
                </a:lnTo>
                <a:lnTo>
                  <a:pt x="1072027" y="317445"/>
                </a:lnTo>
                <a:lnTo>
                  <a:pt x="1072019" y="316304"/>
                </a:lnTo>
                <a:lnTo>
                  <a:pt x="1444990" y="12761"/>
                </a:lnTo>
                <a:lnTo>
                  <a:pt x="1446321" y="14204"/>
                </a:lnTo>
                <a:close/>
              </a:path>
              <a:path w="1567180" h="1418589">
                <a:moveTo>
                  <a:pt x="213104" y="1397877"/>
                </a:moveTo>
                <a:lnTo>
                  <a:pt x="170283" y="1415100"/>
                </a:lnTo>
                <a:lnTo>
                  <a:pt x="125159" y="1418048"/>
                </a:lnTo>
                <a:lnTo>
                  <a:pt x="78614" y="1411351"/>
                </a:lnTo>
                <a:lnTo>
                  <a:pt x="31532" y="1399635"/>
                </a:lnTo>
                <a:lnTo>
                  <a:pt x="9077" y="1391095"/>
                </a:lnTo>
                <a:lnTo>
                  <a:pt x="0" y="1380086"/>
                </a:lnTo>
                <a:lnTo>
                  <a:pt x="3182" y="1364999"/>
                </a:lnTo>
                <a:lnTo>
                  <a:pt x="17508" y="1344223"/>
                </a:lnTo>
                <a:lnTo>
                  <a:pt x="49851" y="1307947"/>
                </a:lnTo>
                <a:lnTo>
                  <a:pt x="84697" y="1274230"/>
                </a:lnTo>
                <a:lnTo>
                  <a:pt x="88051" y="1271195"/>
                </a:lnTo>
                <a:lnTo>
                  <a:pt x="156524" y="1208796"/>
                </a:lnTo>
                <a:lnTo>
                  <a:pt x="190818" y="1174239"/>
                </a:lnTo>
                <a:lnTo>
                  <a:pt x="261372" y="1098133"/>
                </a:lnTo>
                <a:lnTo>
                  <a:pt x="297493" y="1060783"/>
                </a:lnTo>
                <a:lnTo>
                  <a:pt x="334638" y="1024667"/>
                </a:lnTo>
                <a:lnTo>
                  <a:pt x="373151" y="990359"/>
                </a:lnTo>
                <a:lnTo>
                  <a:pt x="413379" y="958432"/>
                </a:lnTo>
                <a:lnTo>
                  <a:pt x="452663" y="928095"/>
                </a:lnTo>
                <a:lnTo>
                  <a:pt x="1506467" y="70456"/>
                </a:lnTo>
                <a:lnTo>
                  <a:pt x="1522146" y="79249"/>
                </a:lnTo>
                <a:lnTo>
                  <a:pt x="1538887" y="90433"/>
                </a:lnTo>
                <a:lnTo>
                  <a:pt x="1558463" y="111110"/>
                </a:lnTo>
                <a:lnTo>
                  <a:pt x="1566761" y="132248"/>
                </a:lnTo>
                <a:lnTo>
                  <a:pt x="1566115" y="154593"/>
                </a:lnTo>
                <a:lnTo>
                  <a:pt x="1558861" y="178893"/>
                </a:lnTo>
                <a:lnTo>
                  <a:pt x="1558361" y="180219"/>
                </a:lnTo>
                <a:lnTo>
                  <a:pt x="1196820" y="474458"/>
                </a:lnTo>
                <a:lnTo>
                  <a:pt x="1060716" y="604747"/>
                </a:lnTo>
                <a:lnTo>
                  <a:pt x="401066" y="1218880"/>
                </a:lnTo>
                <a:lnTo>
                  <a:pt x="328224" y="1289230"/>
                </a:lnTo>
                <a:lnTo>
                  <a:pt x="292193" y="1324821"/>
                </a:lnTo>
                <a:lnTo>
                  <a:pt x="282207" y="1334089"/>
                </a:lnTo>
                <a:lnTo>
                  <a:pt x="271837" y="1342938"/>
                </a:lnTo>
                <a:lnTo>
                  <a:pt x="261781" y="1351962"/>
                </a:lnTo>
                <a:lnTo>
                  <a:pt x="252739" y="1361753"/>
                </a:lnTo>
                <a:lnTo>
                  <a:pt x="213104" y="1397877"/>
                </a:lnTo>
                <a:close/>
              </a:path>
              <a:path w="1567180" h="1418589">
                <a:moveTo>
                  <a:pt x="1303830" y="992732"/>
                </a:moveTo>
                <a:lnTo>
                  <a:pt x="1245270" y="978459"/>
                </a:lnTo>
                <a:lnTo>
                  <a:pt x="1205975" y="957709"/>
                </a:lnTo>
                <a:lnTo>
                  <a:pt x="1170988" y="929446"/>
                </a:lnTo>
                <a:lnTo>
                  <a:pt x="1144279" y="892878"/>
                </a:lnTo>
                <a:lnTo>
                  <a:pt x="1129818" y="847210"/>
                </a:lnTo>
                <a:lnTo>
                  <a:pt x="1131574" y="791647"/>
                </a:lnTo>
                <a:lnTo>
                  <a:pt x="1148674" y="696106"/>
                </a:lnTo>
                <a:lnTo>
                  <a:pt x="1157921" y="648513"/>
                </a:lnTo>
                <a:lnTo>
                  <a:pt x="1168533" y="601186"/>
                </a:lnTo>
                <a:lnTo>
                  <a:pt x="1181188" y="554236"/>
                </a:lnTo>
                <a:lnTo>
                  <a:pt x="1187125" y="536957"/>
                </a:lnTo>
                <a:lnTo>
                  <a:pt x="1193204" y="518766"/>
                </a:lnTo>
                <a:lnTo>
                  <a:pt x="1197183" y="498365"/>
                </a:lnTo>
                <a:lnTo>
                  <a:pt x="1196820" y="474458"/>
                </a:lnTo>
                <a:lnTo>
                  <a:pt x="1558361" y="180219"/>
                </a:lnTo>
                <a:lnTo>
                  <a:pt x="1523569" y="273494"/>
                </a:lnTo>
                <a:lnTo>
                  <a:pt x="1441877" y="500659"/>
                </a:lnTo>
                <a:lnTo>
                  <a:pt x="1424873" y="549702"/>
                </a:lnTo>
                <a:lnTo>
                  <a:pt x="1408226" y="598860"/>
                </a:lnTo>
                <a:lnTo>
                  <a:pt x="1392007" y="648158"/>
                </a:lnTo>
                <a:lnTo>
                  <a:pt x="1376288" y="697618"/>
                </a:lnTo>
                <a:lnTo>
                  <a:pt x="1361139" y="747264"/>
                </a:lnTo>
                <a:lnTo>
                  <a:pt x="1346633" y="797119"/>
                </a:lnTo>
                <a:lnTo>
                  <a:pt x="1333547" y="840572"/>
                </a:lnTo>
                <a:lnTo>
                  <a:pt x="1321172" y="884264"/>
                </a:lnTo>
                <a:lnTo>
                  <a:pt x="1312616" y="928723"/>
                </a:lnTo>
                <a:lnTo>
                  <a:pt x="1310985" y="974479"/>
                </a:lnTo>
                <a:lnTo>
                  <a:pt x="1309480" y="986537"/>
                </a:lnTo>
                <a:lnTo>
                  <a:pt x="1303830" y="992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3" name="object 3"/>
          <p:cNvSpPr txBox="1"/>
          <p:nvPr/>
        </p:nvSpPr>
        <p:spPr>
          <a:xfrm>
            <a:off x="457200" y="3746500"/>
            <a:ext cx="8305800" cy="4956175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ts val="100"/>
              </a:spcBef>
            </a:pPr>
            <a:r>
              <a:rPr lang="it-IT" altLang="it-IT" sz="2700" u="sng">
                <a:latin typeface="Arial" charset="0"/>
              </a:rPr>
              <a:t>VALUTAZIONE FORMATIVA IN ITINERE</a:t>
            </a:r>
          </a:p>
          <a:p>
            <a:pPr>
              <a:lnSpc>
                <a:spcPct val="115000"/>
              </a:lnSpc>
              <a:spcBef>
                <a:spcPts val="100"/>
              </a:spcBef>
            </a:pPr>
            <a:r>
              <a:rPr lang="it-IT" altLang="it-IT" sz="2700">
                <a:latin typeface="Arial" charset="0"/>
              </a:rPr>
              <a:t>espressa con giudizi discorsivi riferiti a:</a:t>
            </a:r>
          </a:p>
          <a:p>
            <a:pPr>
              <a:lnSpc>
                <a:spcPct val="115000"/>
              </a:lnSpc>
              <a:spcBef>
                <a:spcPts val="100"/>
              </a:spcBef>
            </a:pPr>
            <a:endParaRPr lang="it-IT" altLang="it-IT" sz="2700">
              <a:latin typeface="Arial" charset="0"/>
            </a:endParaRPr>
          </a:p>
          <a:p>
            <a:pPr>
              <a:lnSpc>
                <a:spcPct val="115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it-IT" altLang="it-IT" sz="2700">
                <a:latin typeface="Arial" charset="0"/>
              </a:rPr>
              <a:t>Singole prove/esercitazioni/compiti/ interrogazioni .</a:t>
            </a:r>
          </a:p>
          <a:p>
            <a:pPr>
              <a:lnSpc>
                <a:spcPct val="115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it-IT" altLang="it-IT" sz="2700">
                <a:latin typeface="Arial" charset="0"/>
              </a:rPr>
              <a:t>Regolarità nella frequenza alle lezioni </a:t>
            </a:r>
          </a:p>
          <a:p>
            <a:pPr>
              <a:lnSpc>
                <a:spcPct val="115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it-IT" altLang="it-IT" sz="2700">
                <a:latin typeface="Arial" charset="0"/>
              </a:rPr>
              <a:t>Puntualità nella consegna dei compiti e delle esercitazioni assegnate.</a:t>
            </a:r>
          </a:p>
          <a:p>
            <a:pPr>
              <a:lnSpc>
                <a:spcPct val="115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it-IT" altLang="it-IT" sz="2700">
                <a:latin typeface="Arial" charset="0"/>
              </a:rPr>
              <a:t>Interazione e partecipazione alle attività.</a:t>
            </a:r>
          </a:p>
          <a:p>
            <a:pPr>
              <a:lnSpc>
                <a:spcPct val="115000"/>
              </a:lnSpc>
              <a:spcBef>
                <a:spcPts val="100"/>
              </a:spcBef>
            </a:pPr>
            <a:endParaRPr lang="it-IT" altLang="it-IT" sz="2700">
              <a:latin typeface="Arial" charset="0"/>
            </a:endParaRPr>
          </a:p>
          <a:p>
            <a:endParaRPr lang="it-IT" altLang="it-IT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4" name="Picture 3" descr="C:\Users\scuola cairoli\AppData\Local\Microsoft\Windows\Temporary Internet Files\Content.IE5\L7D0RKSE\question-1015308_960_72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735"/>
          <a:stretch>
            <a:fillRect/>
          </a:stretch>
        </p:blipFill>
        <p:spPr bwMode="auto">
          <a:xfrm>
            <a:off x="8485188" y="571500"/>
            <a:ext cx="74676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66975" y="5829300"/>
            <a:ext cx="2632075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DEMECUM WESCHOOL  ok">
  <a:themeElements>
    <a:clrScheme name="Angol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ol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VADEMECUM WESCHOOL  ok</Template>
  <TotalTime>34</TotalTime>
  <Words>376</Words>
  <Application>Microsoft Office PowerPoint</Application>
  <PresentationFormat>Personalizzato</PresentationFormat>
  <Paragraphs>47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VADEMECUM WESCHOOL  ok</vt:lpstr>
      <vt:lpstr>Diapositiva 1</vt:lpstr>
      <vt:lpstr>COME PREPARARSI PER LA  DAD?</vt:lpstr>
      <vt:lpstr>CASI IN CUI VERRA' ATTIVATA LA DDI  E LA DAD</vt:lpstr>
      <vt:lpstr> ACCENDERE IL PC  E  ACCEDERE A WESCHOOL </vt:lpstr>
      <vt:lpstr>COME PARTECIPARE ALLA  CHIAMATA SU WESCHOOL</vt:lpstr>
      <vt:lpstr>Diapositiva 6</vt:lpstr>
      <vt:lpstr>COME VALUTARE  DURANTE LA DDI E DAD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scuola cairoli</dc:creator>
  <cp:lastModifiedBy>Docenti</cp:lastModifiedBy>
  <cp:revision>8</cp:revision>
  <cp:lastPrinted>2020-10-20T19:24:03Z</cp:lastPrinted>
  <dcterms:created xsi:type="dcterms:W3CDTF">2020-10-21T17:26:45Z</dcterms:created>
  <dcterms:modified xsi:type="dcterms:W3CDTF">2020-11-01T15:57:30Z</dcterms:modified>
</cp:coreProperties>
</file>